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Lst>
  <p:sldSz cx="9144000" cy="5143500" type="screen16x9"/>
  <p:notesSz cx="6858000" cy="9144000"/>
  <p:embeddedFontLst>
    <p:embeddedFont>
      <p:font typeface="Architects Daughter" panose="020B0604020202020204" charset="0"/>
      <p:regular r:id="rId30"/>
    </p:embeddedFont>
    <p:embeddedFont>
      <p:font typeface="Bangers" panose="020B0604020202020204" charset="0"/>
      <p:regular r:id="rId31"/>
    </p:embeddedFont>
    <p:embeddedFont>
      <p:font typeface="Open Sans" panose="020B0606030504020204" pitchFamily="34" charset="0"/>
      <p:regular r:id="rId32"/>
      <p:bold r:id="rId33"/>
      <p:italic r:id="rId34"/>
      <p:boldItalic r:id="rId35"/>
    </p:embeddedFont>
    <p:embeddedFont>
      <p:font typeface="Slackey"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0"/>
        <p:cNvGrpSpPr/>
        <p:nvPr/>
      </p:nvGrpSpPr>
      <p:grpSpPr>
        <a:xfrm>
          <a:off x="0" y="0"/>
          <a:ext cx="0" cy="0"/>
          <a:chOff x="0" y="0"/>
          <a:chExt cx="0" cy="0"/>
        </a:xfrm>
      </p:grpSpPr>
      <p:sp>
        <p:nvSpPr>
          <p:cNvPr id="3491" name="Google Shape;34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2" name="Google Shape;349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3"/>
        <p:cNvGrpSpPr/>
        <p:nvPr/>
      </p:nvGrpSpPr>
      <p:grpSpPr>
        <a:xfrm>
          <a:off x="0" y="0"/>
          <a:ext cx="0" cy="0"/>
          <a:chOff x="0" y="0"/>
          <a:chExt cx="0" cy="0"/>
        </a:xfrm>
      </p:grpSpPr>
      <p:sp>
        <p:nvSpPr>
          <p:cNvPr id="3604" name="Google Shape;36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5" name="Google Shape;36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115d8996cdc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15d8996cd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0"/>
        <p:cNvGrpSpPr/>
        <p:nvPr/>
      </p:nvGrpSpPr>
      <p:grpSpPr>
        <a:xfrm>
          <a:off x="0" y="0"/>
          <a:ext cx="0" cy="0"/>
          <a:chOff x="0" y="0"/>
          <a:chExt cx="0" cy="0"/>
        </a:xfrm>
      </p:grpSpPr>
      <p:sp>
        <p:nvSpPr>
          <p:cNvPr id="3621" name="Google Shape;3621;g115d8996cdc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2" name="Google Shape;3622;g115d8996cd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8"/>
        <p:cNvGrpSpPr/>
        <p:nvPr/>
      </p:nvGrpSpPr>
      <p:grpSpPr>
        <a:xfrm>
          <a:off x="0" y="0"/>
          <a:ext cx="0" cy="0"/>
          <a:chOff x="0" y="0"/>
          <a:chExt cx="0" cy="0"/>
        </a:xfrm>
      </p:grpSpPr>
      <p:sp>
        <p:nvSpPr>
          <p:cNvPr id="3629" name="Google Shape;3629;g115d8996cdc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0" name="Google Shape;3630;g115d8996cd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115d8996cdc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7" name="Google Shape;3637;g115d8996cdc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115d8996cdc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115d8996cdc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gd1ef0ea4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9" name="Google Shape;3699;gd1ef0ea4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3"/>
        <p:cNvGrpSpPr/>
        <p:nvPr/>
      </p:nvGrpSpPr>
      <p:grpSpPr>
        <a:xfrm>
          <a:off x="0" y="0"/>
          <a:ext cx="0" cy="0"/>
          <a:chOff x="0" y="0"/>
          <a:chExt cx="0" cy="0"/>
        </a:xfrm>
      </p:grpSpPr>
      <p:sp>
        <p:nvSpPr>
          <p:cNvPr id="3704" name="Google Shape;3704;g115d8996cdc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5" name="Google Shape;3705;g115d8996cdc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1"/>
        <p:cNvGrpSpPr/>
        <p:nvPr/>
      </p:nvGrpSpPr>
      <p:grpSpPr>
        <a:xfrm>
          <a:off x="0" y="0"/>
          <a:ext cx="0" cy="0"/>
          <a:chOff x="0" y="0"/>
          <a:chExt cx="0" cy="0"/>
        </a:xfrm>
      </p:grpSpPr>
      <p:sp>
        <p:nvSpPr>
          <p:cNvPr id="3712" name="Google Shape;3712;g115d8996cd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3" name="Google Shape;3713;g115d8996cdc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p:cNvGrpSpPr/>
        <p:nvPr/>
      </p:nvGrpSpPr>
      <p:grpSpPr>
        <a:xfrm>
          <a:off x="0" y="0"/>
          <a:ext cx="0" cy="0"/>
          <a:chOff x="0" y="0"/>
          <a:chExt cx="0" cy="0"/>
        </a:xfrm>
      </p:grpSpPr>
      <p:sp>
        <p:nvSpPr>
          <p:cNvPr id="3719" name="Google Shape;3719;g115d8996cdc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0" name="Google Shape;3720;g115d8996cdc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5"/>
        <p:cNvGrpSpPr/>
        <p:nvPr/>
      </p:nvGrpSpPr>
      <p:grpSpPr>
        <a:xfrm>
          <a:off x="0" y="0"/>
          <a:ext cx="0" cy="0"/>
          <a:chOff x="0" y="0"/>
          <a:chExt cx="0" cy="0"/>
        </a:xfrm>
      </p:grpSpPr>
      <p:sp>
        <p:nvSpPr>
          <p:cNvPr id="3506" name="Google Shape;35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7" name="Google Shape;350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5"/>
        <p:cNvGrpSpPr/>
        <p:nvPr/>
      </p:nvGrpSpPr>
      <p:grpSpPr>
        <a:xfrm>
          <a:off x="0" y="0"/>
          <a:ext cx="0" cy="0"/>
          <a:chOff x="0" y="0"/>
          <a:chExt cx="0" cy="0"/>
        </a:xfrm>
      </p:grpSpPr>
      <p:sp>
        <p:nvSpPr>
          <p:cNvPr id="3726" name="Google Shape;3726;g115d8996cdc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7" name="Google Shape;3727;g115d8996cdc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115d8996cd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5" name="Google Shape;3735;g115d8996cdc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2"/>
        <p:cNvGrpSpPr/>
        <p:nvPr/>
      </p:nvGrpSpPr>
      <p:grpSpPr>
        <a:xfrm>
          <a:off x="0" y="0"/>
          <a:ext cx="0" cy="0"/>
          <a:chOff x="0" y="0"/>
          <a:chExt cx="0" cy="0"/>
        </a:xfrm>
      </p:grpSpPr>
      <p:sp>
        <p:nvSpPr>
          <p:cNvPr id="3743" name="Google Shape;3743;g115d8996cdc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4" name="Google Shape;3744;g115d8996cdc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1"/>
        <p:cNvGrpSpPr/>
        <p:nvPr/>
      </p:nvGrpSpPr>
      <p:grpSpPr>
        <a:xfrm>
          <a:off x="0" y="0"/>
          <a:ext cx="0" cy="0"/>
          <a:chOff x="0" y="0"/>
          <a:chExt cx="0" cy="0"/>
        </a:xfrm>
      </p:grpSpPr>
      <p:sp>
        <p:nvSpPr>
          <p:cNvPr id="3752" name="Google Shape;3752;g115d8996cdc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3" name="Google Shape;3753;g115d8996cdc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0"/>
        <p:cNvGrpSpPr/>
        <p:nvPr/>
      </p:nvGrpSpPr>
      <p:grpSpPr>
        <a:xfrm>
          <a:off x="0" y="0"/>
          <a:ext cx="0" cy="0"/>
          <a:chOff x="0" y="0"/>
          <a:chExt cx="0" cy="0"/>
        </a:xfrm>
      </p:grpSpPr>
      <p:sp>
        <p:nvSpPr>
          <p:cNvPr id="3781" name="Google Shape;3781;g115d8996cdc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2" name="Google Shape;3782;g115d8996cdc_0_3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0" name="Google Shape;381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5" name="Google Shape;384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9"/>
        <p:cNvGrpSpPr/>
        <p:nvPr/>
      </p:nvGrpSpPr>
      <p:grpSpPr>
        <a:xfrm>
          <a:off x="0" y="0"/>
          <a:ext cx="0" cy="0"/>
          <a:chOff x="0" y="0"/>
          <a:chExt cx="0" cy="0"/>
        </a:xfrm>
      </p:grpSpPr>
      <p:sp>
        <p:nvSpPr>
          <p:cNvPr id="3850" name="Google Shape;385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1" name="Google Shape;385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4" name="Google Shape;352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1"/>
        <p:cNvGrpSpPr/>
        <p:nvPr/>
      </p:nvGrpSpPr>
      <p:grpSpPr>
        <a:xfrm>
          <a:off x="0" y="0"/>
          <a:ext cx="0" cy="0"/>
          <a:chOff x="0" y="0"/>
          <a:chExt cx="0" cy="0"/>
        </a:xfrm>
      </p:grpSpPr>
      <p:sp>
        <p:nvSpPr>
          <p:cNvPr id="3532" name="Google Shape;35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3" name="Google Shape;353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9"/>
        <p:cNvGrpSpPr/>
        <p:nvPr/>
      </p:nvGrpSpPr>
      <p:grpSpPr>
        <a:xfrm>
          <a:off x="0" y="0"/>
          <a:ext cx="0" cy="0"/>
          <a:chOff x="0" y="0"/>
          <a:chExt cx="0" cy="0"/>
        </a:xfrm>
      </p:grpSpPr>
      <p:sp>
        <p:nvSpPr>
          <p:cNvPr id="3540" name="Google Shape;35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1" name="Google Shape;354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5"/>
        <p:cNvGrpSpPr/>
        <p:nvPr/>
      </p:nvGrpSpPr>
      <p:grpSpPr>
        <a:xfrm>
          <a:off x="0" y="0"/>
          <a:ext cx="0" cy="0"/>
          <a:chOff x="0" y="0"/>
          <a:chExt cx="0" cy="0"/>
        </a:xfrm>
      </p:grpSpPr>
      <p:sp>
        <p:nvSpPr>
          <p:cNvPr id="3546" name="Google Shape;3546;g115dcdc86e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7" name="Google Shape;3547;g115dcdc86e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9" name="Google Shape;35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4" name="Google Shape;357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4" name="Google Shape;359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499983" y="-33734"/>
            <a:ext cx="4787994" cy="5210954"/>
            <a:chOff x="4499983" y="-33734"/>
            <a:chExt cx="4787994" cy="5210954"/>
          </a:xfrm>
        </p:grpSpPr>
        <p:sp>
          <p:nvSpPr>
            <p:cNvPr id="10" name="Google Shape;10;p2"/>
            <p:cNvSpPr/>
            <p:nvPr/>
          </p:nvSpPr>
          <p:spPr>
            <a:xfrm>
              <a:off x="4533900" y="-19050"/>
              <a:ext cx="4724400" cy="5162550"/>
            </a:xfrm>
            <a:custGeom>
              <a:avLst/>
              <a:gdLst/>
              <a:ahLst/>
              <a:cxnLst/>
              <a:rect l="l" t="t" r="r" b="b"/>
              <a:pathLst>
                <a:path w="188976" h="206502" extrusionOk="0">
                  <a:moveTo>
                    <a:pt x="0" y="1143"/>
                  </a:moveTo>
                  <a:lnTo>
                    <a:pt x="188595" y="0"/>
                  </a:lnTo>
                  <a:lnTo>
                    <a:pt x="188976" y="206121"/>
                  </a:lnTo>
                  <a:lnTo>
                    <a:pt x="97917" y="206502"/>
                  </a:lnTo>
                  <a:close/>
                </a:path>
              </a:pathLst>
            </a:custGeom>
            <a:solidFill>
              <a:schemeClr val="accent1"/>
            </a:solidFill>
            <a:ln>
              <a:noFill/>
            </a:ln>
          </p:spPr>
        </p:sp>
        <p:grpSp>
          <p:nvGrpSpPr>
            <p:cNvPr id="11" name="Google Shape;11;p2"/>
            <p:cNvGrpSpPr/>
            <p:nvPr/>
          </p:nvGrpSpPr>
          <p:grpSpPr>
            <a:xfrm>
              <a:off x="4499983" y="-33734"/>
              <a:ext cx="4787994" cy="5210954"/>
              <a:chOff x="4499983" y="-33734"/>
              <a:chExt cx="4787994" cy="5210954"/>
            </a:xfrm>
          </p:grpSpPr>
          <p:sp>
            <p:nvSpPr>
              <p:cNvPr id="12" name="Google Shape;12;p2"/>
              <p:cNvSpPr/>
              <p:nvPr/>
            </p:nvSpPr>
            <p:spPr>
              <a:xfrm>
                <a:off x="4499983" y="-33734"/>
                <a:ext cx="4787994" cy="5210954"/>
              </a:xfrm>
              <a:custGeom>
                <a:avLst/>
                <a:gdLst/>
                <a:ahLst/>
                <a:cxnLst/>
                <a:rect l="l" t="t" r="r" b="b"/>
                <a:pathLst>
                  <a:path w="139352" h="151662" extrusionOk="0">
                    <a:moveTo>
                      <a:pt x="138613" y="596"/>
                    </a:moveTo>
                    <a:lnTo>
                      <a:pt x="138613" y="10835"/>
                    </a:lnTo>
                    <a:lnTo>
                      <a:pt x="96858" y="97310"/>
                    </a:lnTo>
                    <a:lnTo>
                      <a:pt x="138315" y="151067"/>
                    </a:lnTo>
                    <a:lnTo>
                      <a:pt x="94203" y="102799"/>
                    </a:lnTo>
                    <a:lnTo>
                      <a:pt x="71045" y="150769"/>
                    </a:lnTo>
                    <a:lnTo>
                      <a:pt x="89166" y="97286"/>
                    </a:lnTo>
                    <a:lnTo>
                      <a:pt x="1096" y="893"/>
                    </a:lnTo>
                    <a:lnTo>
                      <a:pt x="22527" y="893"/>
                    </a:lnTo>
                    <a:lnTo>
                      <a:pt x="91524" y="90345"/>
                    </a:lnTo>
                    <a:lnTo>
                      <a:pt x="121944" y="596"/>
                    </a:lnTo>
                    <a:close/>
                    <a:moveTo>
                      <a:pt x="139304" y="0"/>
                    </a:moveTo>
                    <a:lnTo>
                      <a:pt x="0" y="298"/>
                    </a:lnTo>
                    <a:lnTo>
                      <a:pt x="70450" y="151662"/>
                    </a:lnTo>
                    <a:lnTo>
                      <a:pt x="139351" y="151662"/>
                    </a:lnTo>
                    <a:lnTo>
                      <a:pt x="1393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4537607" y="-13290"/>
                <a:ext cx="4724980" cy="5170066"/>
              </a:xfrm>
              <a:custGeom>
                <a:avLst/>
                <a:gdLst/>
                <a:ahLst/>
                <a:cxnLst/>
                <a:rect l="l" t="t" r="r" b="b"/>
                <a:pathLst>
                  <a:path w="137518" h="150472" extrusionOk="0">
                    <a:moveTo>
                      <a:pt x="120849" y="1"/>
                    </a:moveTo>
                    <a:lnTo>
                      <a:pt x="90429" y="89750"/>
                    </a:lnTo>
                    <a:lnTo>
                      <a:pt x="21432" y="298"/>
                    </a:lnTo>
                    <a:lnTo>
                      <a:pt x="1" y="298"/>
                    </a:lnTo>
                    <a:lnTo>
                      <a:pt x="88071" y="96691"/>
                    </a:lnTo>
                    <a:lnTo>
                      <a:pt x="69950" y="150174"/>
                    </a:lnTo>
                    <a:lnTo>
                      <a:pt x="93108" y="102204"/>
                    </a:lnTo>
                    <a:lnTo>
                      <a:pt x="137220" y="150472"/>
                    </a:lnTo>
                    <a:lnTo>
                      <a:pt x="95763" y="96715"/>
                    </a:lnTo>
                    <a:lnTo>
                      <a:pt x="137518" y="10240"/>
                    </a:lnTo>
                    <a:lnTo>
                      <a:pt x="1375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4499983" y="-33734"/>
                <a:ext cx="4787994" cy="5210954"/>
              </a:xfrm>
              <a:custGeom>
                <a:avLst/>
                <a:gdLst/>
                <a:ahLst/>
                <a:cxnLst/>
                <a:rect l="l" t="t" r="r" b="b"/>
                <a:pathLst>
                  <a:path w="139352" h="151662" fill="none" extrusionOk="0">
                    <a:moveTo>
                      <a:pt x="139304" y="0"/>
                    </a:moveTo>
                    <a:lnTo>
                      <a:pt x="139351" y="151662"/>
                    </a:lnTo>
                    <a:lnTo>
                      <a:pt x="70450" y="151662"/>
                    </a:lnTo>
                    <a:lnTo>
                      <a:pt x="0" y="298"/>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5" name="Google Shape;15;p2"/>
          <p:cNvGrpSpPr/>
          <p:nvPr/>
        </p:nvGrpSpPr>
        <p:grpSpPr>
          <a:xfrm>
            <a:off x="-143972" y="-33734"/>
            <a:ext cx="5612300" cy="2523668"/>
            <a:chOff x="-143972" y="-33734"/>
            <a:chExt cx="5612300" cy="2523668"/>
          </a:xfrm>
        </p:grpSpPr>
        <p:sp>
          <p:nvSpPr>
            <p:cNvPr id="16" name="Google Shape;16;p2"/>
            <p:cNvSpPr/>
            <p:nvPr/>
          </p:nvSpPr>
          <p:spPr>
            <a:xfrm>
              <a:off x="-136173" y="-23495"/>
              <a:ext cx="5604501" cy="2510165"/>
            </a:xfrm>
            <a:custGeom>
              <a:avLst/>
              <a:gdLst/>
              <a:ahLst/>
              <a:cxnLst/>
              <a:rect l="l" t="t" r="r" b="b"/>
              <a:pathLst>
                <a:path w="163116" h="73057" extrusionOk="0">
                  <a:moveTo>
                    <a:pt x="3405" y="524"/>
                  </a:moveTo>
                  <a:cubicBezTo>
                    <a:pt x="3703" y="524"/>
                    <a:pt x="3977" y="774"/>
                    <a:pt x="3977" y="1084"/>
                  </a:cubicBezTo>
                  <a:cubicBezTo>
                    <a:pt x="3977" y="1381"/>
                    <a:pt x="3727" y="1655"/>
                    <a:pt x="3405" y="1655"/>
                  </a:cubicBezTo>
                  <a:cubicBezTo>
                    <a:pt x="3096" y="1655"/>
                    <a:pt x="2846" y="1393"/>
                    <a:pt x="2846" y="1084"/>
                  </a:cubicBezTo>
                  <a:cubicBezTo>
                    <a:pt x="2858" y="774"/>
                    <a:pt x="3096" y="524"/>
                    <a:pt x="3405" y="524"/>
                  </a:cubicBezTo>
                  <a:close/>
                  <a:moveTo>
                    <a:pt x="7132" y="524"/>
                  </a:moveTo>
                  <a:cubicBezTo>
                    <a:pt x="7430" y="524"/>
                    <a:pt x="7692" y="774"/>
                    <a:pt x="7692" y="1084"/>
                  </a:cubicBezTo>
                  <a:cubicBezTo>
                    <a:pt x="7692" y="1381"/>
                    <a:pt x="7442" y="1655"/>
                    <a:pt x="7132" y="1655"/>
                  </a:cubicBezTo>
                  <a:cubicBezTo>
                    <a:pt x="6834" y="1655"/>
                    <a:pt x="6560" y="1393"/>
                    <a:pt x="6560" y="1084"/>
                  </a:cubicBezTo>
                  <a:cubicBezTo>
                    <a:pt x="6560" y="774"/>
                    <a:pt x="6822" y="524"/>
                    <a:pt x="7132" y="524"/>
                  </a:cubicBezTo>
                  <a:close/>
                  <a:moveTo>
                    <a:pt x="10871" y="524"/>
                  </a:moveTo>
                  <a:cubicBezTo>
                    <a:pt x="11168" y="524"/>
                    <a:pt x="11430" y="774"/>
                    <a:pt x="11430" y="1084"/>
                  </a:cubicBezTo>
                  <a:cubicBezTo>
                    <a:pt x="11430" y="1381"/>
                    <a:pt x="11180" y="1655"/>
                    <a:pt x="10871" y="1655"/>
                  </a:cubicBezTo>
                  <a:cubicBezTo>
                    <a:pt x="10573" y="1655"/>
                    <a:pt x="10299" y="1393"/>
                    <a:pt x="10299" y="1084"/>
                  </a:cubicBezTo>
                  <a:cubicBezTo>
                    <a:pt x="10299" y="774"/>
                    <a:pt x="10549" y="524"/>
                    <a:pt x="10871" y="524"/>
                  </a:cubicBezTo>
                  <a:close/>
                  <a:moveTo>
                    <a:pt x="14585" y="524"/>
                  </a:moveTo>
                  <a:cubicBezTo>
                    <a:pt x="14883" y="524"/>
                    <a:pt x="15157" y="774"/>
                    <a:pt x="15157" y="1084"/>
                  </a:cubicBezTo>
                  <a:cubicBezTo>
                    <a:pt x="15157" y="1381"/>
                    <a:pt x="14895" y="1655"/>
                    <a:pt x="14585" y="1655"/>
                  </a:cubicBezTo>
                  <a:cubicBezTo>
                    <a:pt x="14288" y="1655"/>
                    <a:pt x="14014" y="1393"/>
                    <a:pt x="14014" y="1084"/>
                  </a:cubicBezTo>
                  <a:cubicBezTo>
                    <a:pt x="14014" y="774"/>
                    <a:pt x="14276" y="524"/>
                    <a:pt x="14585" y="524"/>
                  </a:cubicBezTo>
                  <a:close/>
                  <a:moveTo>
                    <a:pt x="18324" y="524"/>
                  </a:moveTo>
                  <a:cubicBezTo>
                    <a:pt x="18622" y="524"/>
                    <a:pt x="18883" y="774"/>
                    <a:pt x="18883" y="1084"/>
                  </a:cubicBezTo>
                  <a:cubicBezTo>
                    <a:pt x="18883" y="1381"/>
                    <a:pt x="18633" y="1655"/>
                    <a:pt x="18324" y="1655"/>
                  </a:cubicBezTo>
                  <a:cubicBezTo>
                    <a:pt x="18026" y="1655"/>
                    <a:pt x="17752" y="1393"/>
                    <a:pt x="17752" y="1084"/>
                  </a:cubicBezTo>
                  <a:cubicBezTo>
                    <a:pt x="17752" y="774"/>
                    <a:pt x="18014" y="524"/>
                    <a:pt x="18324" y="524"/>
                  </a:cubicBezTo>
                  <a:close/>
                  <a:moveTo>
                    <a:pt x="22039" y="524"/>
                  </a:moveTo>
                  <a:cubicBezTo>
                    <a:pt x="22336" y="524"/>
                    <a:pt x="22610" y="774"/>
                    <a:pt x="22610" y="1084"/>
                  </a:cubicBezTo>
                  <a:cubicBezTo>
                    <a:pt x="22610" y="1381"/>
                    <a:pt x="22360" y="1655"/>
                    <a:pt x="22039" y="1655"/>
                  </a:cubicBezTo>
                  <a:cubicBezTo>
                    <a:pt x="21729" y="1655"/>
                    <a:pt x="21479" y="1393"/>
                    <a:pt x="21479" y="1084"/>
                  </a:cubicBezTo>
                  <a:cubicBezTo>
                    <a:pt x="21479" y="774"/>
                    <a:pt x="21729" y="524"/>
                    <a:pt x="22039" y="524"/>
                  </a:cubicBezTo>
                  <a:close/>
                  <a:moveTo>
                    <a:pt x="25777" y="524"/>
                  </a:moveTo>
                  <a:cubicBezTo>
                    <a:pt x="26075" y="524"/>
                    <a:pt x="26349" y="774"/>
                    <a:pt x="26349" y="1084"/>
                  </a:cubicBezTo>
                  <a:cubicBezTo>
                    <a:pt x="26349" y="1381"/>
                    <a:pt x="26087" y="1655"/>
                    <a:pt x="25777" y="1655"/>
                  </a:cubicBezTo>
                  <a:cubicBezTo>
                    <a:pt x="25468" y="1655"/>
                    <a:pt x="25206" y="1393"/>
                    <a:pt x="25206" y="1084"/>
                  </a:cubicBezTo>
                  <a:cubicBezTo>
                    <a:pt x="25206" y="774"/>
                    <a:pt x="25468" y="524"/>
                    <a:pt x="25777" y="524"/>
                  </a:cubicBezTo>
                  <a:close/>
                  <a:moveTo>
                    <a:pt x="29504" y="524"/>
                  </a:moveTo>
                  <a:cubicBezTo>
                    <a:pt x="29801" y="524"/>
                    <a:pt x="30063" y="774"/>
                    <a:pt x="30063" y="1084"/>
                  </a:cubicBezTo>
                  <a:cubicBezTo>
                    <a:pt x="30063" y="1381"/>
                    <a:pt x="29813" y="1655"/>
                    <a:pt x="29504" y="1655"/>
                  </a:cubicBezTo>
                  <a:cubicBezTo>
                    <a:pt x="29182" y="1655"/>
                    <a:pt x="28932" y="1393"/>
                    <a:pt x="28932" y="1084"/>
                  </a:cubicBezTo>
                  <a:cubicBezTo>
                    <a:pt x="28932" y="774"/>
                    <a:pt x="29182" y="524"/>
                    <a:pt x="29504" y="524"/>
                  </a:cubicBezTo>
                  <a:close/>
                  <a:moveTo>
                    <a:pt x="33230" y="524"/>
                  </a:moveTo>
                  <a:cubicBezTo>
                    <a:pt x="33528" y="524"/>
                    <a:pt x="33802" y="774"/>
                    <a:pt x="33802" y="1084"/>
                  </a:cubicBezTo>
                  <a:cubicBezTo>
                    <a:pt x="33802" y="1381"/>
                    <a:pt x="33552" y="1655"/>
                    <a:pt x="33230" y="1655"/>
                  </a:cubicBezTo>
                  <a:cubicBezTo>
                    <a:pt x="32921" y="1655"/>
                    <a:pt x="32671" y="1393"/>
                    <a:pt x="32671" y="1084"/>
                  </a:cubicBezTo>
                  <a:cubicBezTo>
                    <a:pt x="32671" y="774"/>
                    <a:pt x="32921" y="524"/>
                    <a:pt x="33230" y="524"/>
                  </a:cubicBezTo>
                  <a:close/>
                  <a:moveTo>
                    <a:pt x="36957" y="524"/>
                  </a:moveTo>
                  <a:cubicBezTo>
                    <a:pt x="37255" y="524"/>
                    <a:pt x="37517" y="774"/>
                    <a:pt x="37517" y="1084"/>
                  </a:cubicBezTo>
                  <a:cubicBezTo>
                    <a:pt x="37517" y="1381"/>
                    <a:pt x="37267" y="1655"/>
                    <a:pt x="36957" y="1655"/>
                  </a:cubicBezTo>
                  <a:cubicBezTo>
                    <a:pt x="36648" y="1655"/>
                    <a:pt x="36386" y="1393"/>
                    <a:pt x="36386" y="1084"/>
                  </a:cubicBezTo>
                  <a:cubicBezTo>
                    <a:pt x="36409" y="774"/>
                    <a:pt x="36648" y="524"/>
                    <a:pt x="36957" y="524"/>
                  </a:cubicBezTo>
                  <a:close/>
                  <a:moveTo>
                    <a:pt x="40672" y="524"/>
                  </a:moveTo>
                  <a:cubicBezTo>
                    <a:pt x="40970" y="524"/>
                    <a:pt x="41243" y="774"/>
                    <a:pt x="41243" y="1084"/>
                  </a:cubicBezTo>
                  <a:cubicBezTo>
                    <a:pt x="41243" y="1381"/>
                    <a:pt x="40993" y="1655"/>
                    <a:pt x="40672" y="1655"/>
                  </a:cubicBezTo>
                  <a:cubicBezTo>
                    <a:pt x="40374" y="1655"/>
                    <a:pt x="40112" y="1393"/>
                    <a:pt x="40112" y="1084"/>
                  </a:cubicBezTo>
                  <a:cubicBezTo>
                    <a:pt x="40112" y="774"/>
                    <a:pt x="40362" y="524"/>
                    <a:pt x="40672" y="524"/>
                  </a:cubicBezTo>
                  <a:close/>
                  <a:moveTo>
                    <a:pt x="44410" y="524"/>
                  </a:moveTo>
                  <a:cubicBezTo>
                    <a:pt x="44708" y="524"/>
                    <a:pt x="44982" y="774"/>
                    <a:pt x="44982" y="1084"/>
                  </a:cubicBezTo>
                  <a:cubicBezTo>
                    <a:pt x="44982" y="1381"/>
                    <a:pt x="44720" y="1655"/>
                    <a:pt x="44410" y="1655"/>
                  </a:cubicBezTo>
                  <a:cubicBezTo>
                    <a:pt x="44113" y="1655"/>
                    <a:pt x="43851" y="1393"/>
                    <a:pt x="43851" y="1084"/>
                  </a:cubicBezTo>
                  <a:cubicBezTo>
                    <a:pt x="43851" y="774"/>
                    <a:pt x="44101" y="524"/>
                    <a:pt x="44410" y="524"/>
                  </a:cubicBezTo>
                  <a:close/>
                  <a:moveTo>
                    <a:pt x="48137" y="524"/>
                  </a:moveTo>
                  <a:cubicBezTo>
                    <a:pt x="48435" y="524"/>
                    <a:pt x="48697" y="774"/>
                    <a:pt x="48697" y="1084"/>
                  </a:cubicBezTo>
                  <a:cubicBezTo>
                    <a:pt x="48697" y="1381"/>
                    <a:pt x="48447" y="1655"/>
                    <a:pt x="48137" y="1655"/>
                  </a:cubicBezTo>
                  <a:cubicBezTo>
                    <a:pt x="47839" y="1655"/>
                    <a:pt x="47566" y="1393"/>
                    <a:pt x="47566" y="1084"/>
                  </a:cubicBezTo>
                  <a:cubicBezTo>
                    <a:pt x="47566" y="774"/>
                    <a:pt x="47839" y="524"/>
                    <a:pt x="48137" y="524"/>
                  </a:cubicBezTo>
                  <a:close/>
                  <a:moveTo>
                    <a:pt x="51864" y="524"/>
                  </a:moveTo>
                  <a:cubicBezTo>
                    <a:pt x="52161" y="524"/>
                    <a:pt x="52435" y="774"/>
                    <a:pt x="52435" y="1084"/>
                  </a:cubicBezTo>
                  <a:cubicBezTo>
                    <a:pt x="52435" y="1381"/>
                    <a:pt x="52185" y="1655"/>
                    <a:pt x="51864" y="1655"/>
                  </a:cubicBezTo>
                  <a:cubicBezTo>
                    <a:pt x="51566" y="1655"/>
                    <a:pt x="51304" y="1393"/>
                    <a:pt x="51304" y="1084"/>
                  </a:cubicBezTo>
                  <a:cubicBezTo>
                    <a:pt x="51304" y="774"/>
                    <a:pt x="51554" y="524"/>
                    <a:pt x="51864" y="524"/>
                  </a:cubicBezTo>
                  <a:close/>
                  <a:moveTo>
                    <a:pt x="55602" y="524"/>
                  </a:moveTo>
                  <a:cubicBezTo>
                    <a:pt x="55900" y="524"/>
                    <a:pt x="56174" y="774"/>
                    <a:pt x="56174" y="1084"/>
                  </a:cubicBezTo>
                  <a:cubicBezTo>
                    <a:pt x="56174" y="1381"/>
                    <a:pt x="55912" y="1655"/>
                    <a:pt x="55602" y="1655"/>
                  </a:cubicBezTo>
                  <a:cubicBezTo>
                    <a:pt x="55293" y="1655"/>
                    <a:pt x="55043" y="1393"/>
                    <a:pt x="55043" y="1084"/>
                  </a:cubicBezTo>
                  <a:cubicBezTo>
                    <a:pt x="55043" y="774"/>
                    <a:pt x="55293" y="524"/>
                    <a:pt x="55602" y="524"/>
                  </a:cubicBezTo>
                  <a:close/>
                  <a:moveTo>
                    <a:pt x="59329" y="524"/>
                  </a:moveTo>
                  <a:cubicBezTo>
                    <a:pt x="59627" y="524"/>
                    <a:pt x="59889" y="774"/>
                    <a:pt x="59889" y="1084"/>
                  </a:cubicBezTo>
                  <a:cubicBezTo>
                    <a:pt x="59889" y="1381"/>
                    <a:pt x="59639" y="1655"/>
                    <a:pt x="59329" y="1655"/>
                  </a:cubicBezTo>
                  <a:cubicBezTo>
                    <a:pt x="59008" y="1655"/>
                    <a:pt x="58757" y="1393"/>
                    <a:pt x="58757" y="1084"/>
                  </a:cubicBezTo>
                  <a:cubicBezTo>
                    <a:pt x="58757" y="774"/>
                    <a:pt x="59008" y="524"/>
                    <a:pt x="59329" y="524"/>
                  </a:cubicBezTo>
                  <a:close/>
                  <a:moveTo>
                    <a:pt x="63056" y="524"/>
                  </a:moveTo>
                  <a:cubicBezTo>
                    <a:pt x="63353" y="524"/>
                    <a:pt x="63627" y="774"/>
                    <a:pt x="63627" y="1084"/>
                  </a:cubicBezTo>
                  <a:cubicBezTo>
                    <a:pt x="63627" y="1381"/>
                    <a:pt x="63377" y="1655"/>
                    <a:pt x="63056" y="1655"/>
                  </a:cubicBezTo>
                  <a:cubicBezTo>
                    <a:pt x="62746" y="1655"/>
                    <a:pt x="62496" y="1393"/>
                    <a:pt x="62496" y="1084"/>
                  </a:cubicBezTo>
                  <a:cubicBezTo>
                    <a:pt x="62496" y="774"/>
                    <a:pt x="62746" y="524"/>
                    <a:pt x="63056" y="524"/>
                  </a:cubicBezTo>
                  <a:close/>
                  <a:moveTo>
                    <a:pt x="66782" y="524"/>
                  </a:moveTo>
                  <a:cubicBezTo>
                    <a:pt x="67080" y="524"/>
                    <a:pt x="67342" y="774"/>
                    <a:pt x="67342" y="1084"/>
                  </a:cubicBezTo>
                  <a:cubicBezTo>
                    <a:pt x="67342" y="1381"/>
                    <a:pt x="67092" y="1655"/>
                    <a:pt x="66782" y="1655"/>
                  </a:cubicBezTo>
                  <a:cubicBezTo>
                    <a:pt x="66473" y="1655"/>
                    <a:pt x="66211" y="1393"/>
                    <a:pt x="66211" y="1084"/>
                  </a:cubicBezTo>
                  <a:cubicBezTo>
                    <a:pt x="66211" y="774"/>
                    <a:pt x="66473" y="524"/>
                    <a:pt x="66782" y="524"/>
                  </a:cubicBezTo>
                  <a:close/>
                  <a:moveTo>
                    <a:pt x="70509" y="524"/>
                  </a:moveTo>
                  <a:cubicBezTo>
                    <a:pt x="70807" y="524"/>
                    <a:pt x="71080" y="774"/>
                    <a:pt x="71080" y="1084"/>
                  </a:cubicBezTo>
                  <a:cubicBezTo>
                    <a:pt x="71080" y="1381"/>
                    <a:pt x="70830" y="1655"/>
                    <a:pt x="70509" y="1655"/>
                  </a:cubicBezTo>
                  <a:cubicBezTo>
                    <a:pt x="70199" y="1655"/>
                    <a:pt x="69949" y="1393"/>
                    <a:pt x="69949" y="1084"/>
                  </a:cubicBezTo>
                  <a:cubicBezTo>
                    <a:pt x="69949" y="774"/>
                    <a:pt x="70199" y="524"/>
                    <a:pt x="70509" y="524"/>
                  </a:cubicBezTo>
                  <a:close/>
                  <a:moveTo>
                    <a:pt x="74236" y="524"/>
                  </a:moveTo>
                  <a:cubicBezTo>
                    <a:pt x="74533" y="524"/>
                    <a:pt x="74795" y="774"/>
                    <a:pt x="74795" y="1084"/>
                  </a:cubicBezTo>
                  <a:cubicBezTo>
                    <a:pt x="74795" y="1381"/>
                    <a:pt x="74545" y="1655"/>
                    <a:pt x="74236" y="1655"/>
                  </a:cubicBezTo>
                  <a:cubicBezTo>
                    <a:pt x="73938" y="1655"/>
                    <a:pt x="73676" y="1393"/>
                    <a:pt x="73676" y="1084"/>
                  </a:cubicBezTo>
                  <a:cubicBezTo>
                    <a:pt x="73676" y="774"/>
                    <a:pt x="73926" y="524"/>
                    <a:pt x="74236" y="524"/>
                  </a:cubicBezTo>
                  <a:close/>
                  <a:moveTo>
                    <a:pt x="77855" y="524"/>
                  </a:moveTo>
                  <a:cubicBezTo>
                    <a:pt x="78153" y="524"/>
                    <a:pt x="78415" y="774"/>
                    <a:pt x="78415" y="1084"/>
                  </a:cubicBezTo>
                  <a:cubicBezTo>
                    <a:pt x="78415" y="1381"/>
                    <a:pt x="78165" y="1655"/>
                    <a:pt x="77855" y="1655"/>
                  </a:cubicBezTo>
                  <a:cubicBezTo>
                    <a:pt x="77546" y="1655"/>
                    <a:pt x="77284" y="1393"/>
                    <a:pt x="77284" y="1084"/>
                  </a:cubicBezTo>
                  <a:cubicBezTo>
                    <a:pt x="77284" y="774"/>
                    <a:pt x="77546" y="524"/>
                    <a:pt x="77855" y="524"/>
                  </a:cubicBezTo>
                  <a:close/>
                  <a:moveTo>
                    <a:pt x="81570" y="524"/>
                  </a:moveTo>
                  <a:cubicBezTo>
                    <a:pt x="81868" y="524"/>
                    <a:pt x="82141" y="774"/>
                    <a:pt x="82141" y="1084"/>
                  </a:cubicBezTo>
                  <a:cubicBezTo>
                    <a:pt x="82141" y="1381"/>
                    <a:pt x="81879" y="1655"/>
                    <a:pt x="81570" y="1655"/>
                  </a:cubicBezTo>
                  <a:cubicBezTo>
                    <a:pt x="81260" y="1655"/>
                    <a:pt x="81010" y="1393"/>
                    <a:pt x="81010" y="1084"/>
                  </a:cubicBezTo>
                  <a:cubicBezTo>
                    <a:pt x="81010" y="774"/>
                    <a:pt x="81260" y="524"/>
                    <a:pt x="81570" y="524"/>
                  </a:cubicBezTo>
                  <a:close/>
                  <a:moveTo>
                    <a:pt x="85308" y="524"/>
                  </a:moveTo>
                  <a:cubicBezTo>
                    <a:pt x="85606" y="524"/>
                    <a:pt x="85880" y="774"/>
                    <a:pt x="85880" y="1084"/>
                  </a:cubicBezTo>
                  <a:cubicBezTo>
                    <a:pt x="85880" y="1381"/>
                    <a:pt x="85618" y="1655"/>
                    <a:pt x="85308" y="1655"/>
                  </a:cubicBezTo>
                  <a:cubicBezTo>
                    <a:pt x="84999" y="1655"/>
                    <a:pt x="84749" y="1393"/>
                    <a:pt x="84749" y="1084"/>
                  </a:cubicBezTo>
                  <a:cubicBezTo>
                    <a:pt x="84749" y="774"/>
                    <a:pt x="84999" y="524"/>
                    <a:pt x="85308" y="524"/>
                  </a:cubicBezTo>
                  <a:close/>
                  <a:moveTo>
                    <a:pt x="89035" y="524"/>
                  </a:moveTo>
                  <a:cubicBezTo>
                    <a:pt x="89333" y="524"/>
                    <a:pt x="89595" y="774"/>
                    <a:pt x="89595" y="1084"/>
                  </a:cubicBezTo>
                  <a:cubicBezTo>
                    <a:pt x="89595" y="1381"/>
                    <a:pt x="89345" y="1655"/>
                    <a:pt x="89035" y="1655"/>
                  </a:cubicBezTo>
                  <a:cubicBezTo>
                    <a:pt x="88714" y="1655"/>
                    <a:pt x="88464" y="1393"/>
                    <a:pt x="88464" y="1084"/>
                  </a:cubicBezTo>
                  <a:cubicBezTo>
                    <a:pt x="88464" y="774"/>
                    <a:pt x="88714" y="524"/>
                    <a:pt x="89035" y="524"/>
                  </a:cubicBezTo>
                  <a:close/>
                  <a:moveTo>
                    <a:pt x="92762" y="524"/>
                  </a:moveTo>
                  <a:cubicBezTo>
                    <a:pt x="93059" y="524"/>
                    <a:pt x="93333" y="774"/>
                    <a:pt x="93333" y="1084"/>
                  </a:cubicBezTo>
                  <a:cubicBezTo>
                    <a:pt x="93333" y="1381"/>
                    <a:pt x="93071" y="1655"/>
                    <a:pt x="92762" y="1655"/>
                  </a:cubicBezTo>
                  <a:cubicBezTo>
                    <a:pt x="92452" y="1655"/>
                    <a:pt x="92202" y="1393"/>
                    <a:pt x="92202" y="1084"/>
                  </a:cubicBezTo>
                  <a:cubicBezTo>
                    <a:pt x="92202" y="774"/>
                    <a:pt x="92452" y="524"/>
                    <a:pt x="92762" y="524"/>
                  </a:cubicBezTo>
                  <a:close/>
                  <a:moveTo>
                    <a:pt x="96488" y="524"/>
                  </a:moveTo>
                  <a:cubicBezTo>
                    <a:pt x="96786" y="524"/>
                    <a:pt x="97048" y="774"/>
                    <a:pt x="97048" y="1084"/>
                  </a:cubicBezTo>
                  <a:cubicBezTo>
                    <a:pt x="97048" y="1381"/>
                    <a:pt x="96798" y="1655"/>
                    <a:pt x="96488" y="1655"/>
                  </a:cubicBezTo>
                  <a:cubicBezTo>
                    <a:pt x="96191" y="1655"/>
                    <a:pt x="95917" y="1393"/>
                    <a:pt x="95917" y="1084"/>
                  </a:cubicBezTo>
                  <a:cubicBezTo>
                    <a:pt x="95917" y="774"/>
                    <a:pt x="96179" y="524"/>
                    <a:pt x="96488" y="524"/>
                  </a:cubicBezTo>
                  <a:close/>
                  <a:moveTo>
                    <a:pt x="100203" y="524"/>
                  </a:moveTo>
                  <a:cubicBezTo>
                    <a:pt x="100501" y="524"/>
                    <a:pt x="100775" y="774"/>
                    <a:pt x="100775" y="1084"/>
                  </a:cubicBezTo>
                  <a:cubicBezTo>
                    <a:pt x="100775" y="1381"/>
                    <a:pt x="100513" y="1655"/>
                    <a:pt x="100203" y="1655"/>
                  </a:cubicBezTo>
                  <a:cubicBezTo>
                    <a:pt x="99905" y="1655"/>
                    <a:pt x="99644" y="1393"/>
                    <a:pt x="99644" y="1084"/>
                  </a:cubicBezTo>
                  <a:cubicBezTo>
                    <a:pt x="99644" y="774"/>
                    <a:pt x="99894" y="524"/>
                    <a:pt x="100203" y="524"/>
                  </a:cubicBezTo>
                  <a:close/>
                  <a:moveTo>
                    <a:pt x="103942" y="524"/>
                  </a:moveTo>
                  <a:cubicBezTo>
                    <a:pt x="104239" y="524"/>
                    <a:pt x="104513" y="774"/>
                    <a:pt x="104513" y="1084"/>
                  </a:cubicBezTo>
                  <a:cubicBezTo>
                    <a:pt x="104513" y="1381"/>
                    <a:pt x="104251" y="1655"/>
                    <a:pt x="103942" y="1655"/>
                  </a:cubicBezTo>
                  <a:cubicBezTo>
                    <a:pt x="103644" y="1655"/>
                    <a:pt x="103382" y="1393"/>
                    <a:pt x="103382" y="1084"/>
                  </a:cubicBezTo>
                  <a:cubicBezTo>
                    <a:pt x="103382" y="774"/>
                    <a:pt x="103632" y="524"/>
                    <a:pt x="103942" y="524"/>
                  </a:cubicBezTo>
                  <a:close/>
                  <a:moveTo>
                    <a:pt x="107668" y="524"/>
                  </a:moveTo>
                  <a:cubicBezTo>
                    <a:pt x="107966" y="524"/>
                    <a:pt x="108228" y="774"/>
                    <a:pt x="108228" y="1084"/>
                  </a:cubicBezTo>
                  <a:cubicBezTo>
                    <a:pt x="108228" y="1381"/>
                    <a:pt x="107978" y="1655"/>
                    <a:pt x="107668" y="1655"/>
                  </a:cubicBezTo>
                  <a:cubicBezTo>
                    <a:pt x="107371" y="1655"/>
                    <a:pt x="107097" y="1393"/>
                    <a:pt x="107097" y="1084"/>
                  </a:cubicBezTo>
                  <a:cubicBezTo>
                    <a:pt x="107097" y="774"/>
                    <a:pt x="107347" y="524"/>
                    <a:pt x="107668" y="524"/>
                  </a:cubicBezTo>
                  <a:close/>
                  <a:moveTo>
                    <a:pt x="111395" y="524"/>
                  </a:moveTo>
                  <a:cubicBezTo>
                    <a:pt x="111693" y="524"/>
                    <a:pt x="111967" y="774"/>
                    <a:pt x="111967" y="1084"/>
                  </a:cubicBezTo>
                  <a:cubicBezTo>
                    <a:pt x="111967" y="1381"/>
                    <a:pt x="111705" y="1655"/>
                    <a:pt x="111395" y="1655"/>
                  </a:cubicBezTo>
                  <a:cubicBezTo>
                    <a:pt x="111085" y="1655"/>
                    <a:pt x="110835" y="1393"/>
                    <a:pt x="110835" y="1084"/>
                  </a:cubicBezTo>
                  <a:cubicBezTo>
                    <a:pt x="110835" y="774"/>
                    <a:pt x="111085" y="524"/>
                    <a:pt x="111395" y="524"/>
                  </a:cubicBezTo>
                  <a:close/>
                  <a:moveTo>
                    <a:pt x="115122" y="524"/>
                  </a:moveTo>
                  <a:cubicBezTo>
                    <a:pt x="115419" y="524"/>
                    <a:pt x="115681" y="774"/>
                    <a:pt x="115681" y="1084"/>
                  </a:cubicBezTo>
                  <a:cubicBezTo>
                    <a:pt x="115681" y="1381"/>
                    <a:pt x="115431" y="1655"/>
                    <a:pt x="115122" y="1655"/>
                  </a:cubicBezTo>
                  <a:cubicBezTo>
                    <a:pt x="114812" y="1655"/>
                    <a:pt x="114550" y="1393"/>
                    <a:pt x="114550" y="1084"/>
                  </a:cubicBezTo>
                  <a:cubicBezTo>
                    <a:pt x="114550" y="774"/>
                    <a:pt x="114812" y="524"/>
                    <a:pt x="115122" y="524"/>
                  </a:cubicBezTo>
                  <a:close/>
                  <a:moveTo>
                    <a:pt x="118860" y="524"/>
                  </a:moveTo>
                  <a:cubicBezTo>
                    <a:pt x="119158" y="524"/>
                    <a:pt x="119420" y="774"/>
                    <a:pt x="119420" y="1084"/>
                  </a:cubicBezTo>
                  <a:cubicBezTo>
                    <a:pt x="119420" y="1381"/>
                    <a:pt x="119170" y="1655"/>
                    <a:pt x="118860" y="1655"/>
                  </a:cubicBezTo>
                  <a:cubicBezTo>
                    <a:pt x="118539" y="1655"/>
                    <a:pt x="118289" y="1393"/>
                    <a:pt x="118289" y="1084"/>
                  </a:cubicBezTo>
                  <a:cubicBezTo>
                    <a:pt x="118289" y="774"/>
                    <a:pt x="118539" y="524"/>
                    <a:pt x="118860" y="524"/>
                  </a:cubicBezTo>
                  <a:close/>
                  <a:moveTo>
                    <a:pt x="122575" y="524"/>
                  </a:moveTo>
                  <a:cubicBezTo>
                    <a:pt x="122873" y="524"/>
                    <a:pt x="123146" y="774"/>
                    <a:pt x="123146" y="1084"/>
                  </a:cubicBezTo>
                  <a:cubicBezTo>
                    <a:pt x="123146" y="1381"/>
                    <a:pt x="122885" y="1655"/>
                    <a:pt x="122575" y="1655"/>
                  </a:cubicBezTo>
                  <a:cubicBezTo>
                    <a:pt x="122265" y="1655"/>
                    <a:pt x="122015" y="1393"/>
                    <a:pt x="122015" y="1084"/>
                  </a:cubicBezTo>
                  <a:cubicBezTo>
                    <a:pt x="122027" y="774"/>
                    <a:pt x="122277" y="524"/>
                    <a:pt x="122575" y="524"/>
                  </a:cubicBezTo>
                  <a:close/>
                  <a:moveTo>
                    <a:pt x="126314" y="524"/>
                  </a:moveTo>
                  <a:cubicBezTo>
                    <a:pt x="126611" y="524"/>
                    <a:pt x="126873" y="774"/>
                    <a:pt x="126873" y="1084"/>
                  </a:cubicBezTo>
                  <a:cubicBezTo>
                    <a:pt x="126873" y="1381"/>
                    <a:pt x="126623" y="1655"/>
                    <a:pt x="126314" y="1655"/>
                  </a:cubicBezTo>
                  <a:cubicBezTo>
                    <a:pt x="126004" y="1655"/>
                    <a:pt x="125742" y="1393"/>
                    <a:pt x="125742" y="1084"/>
                  </a:cubicBezTo>
                  <a:cubicBezTo>
                    <a:pt x="125742" y="774"/>
                    <a:pt x="126004" y="524"/>
                    <a:pt x="126314" y="524"/>
                  </a:cubicBezTo>
                  <a:close/>
                  <a:moveTo>
                    <a:pt x="5287" y="2381"/>
                  </a:moveTo>
                  <a:cubicBezTo>
                    <a:pt x="5596" y="2381"/>
                    <a:pt x="5846" y="2631"/>
                    <a:pt x="5846" y="2953"/>
                  </a:cubicBezTo>
                  <a:cubicBezTo>
                    <a:pt x="5846" y="3262"/>
                    <a:pt x="5596" y="3512"/>
                    <a:pt x="5287" y="3512"/>
                  </a:cubicBezTo>
                  <a:cubicBezTo>
                    <a:pt x="4977" y="3512"/>
                    <a:pt x="4715" y="3262"/>
                    <a:pt x="4715" y="2953"/>
                  </a:cubicBezTo>
                  <a:cubicBezTo>
                    <a:pt x="4715" y="2631"/>
                    <a:pt x="4977" y="2381"/>
                    <a:pt x="5287" y="2381"/>
                  </a:cubicBezTo>
                  <a:close/>
                  <a:moveTo>
                    <a:pt x="12728" y="2381"/>
                  </a:moveTo>
                  <a:cubicBezTo>
                    <a:pt x="13037" y="2381"/>
                    <a:pt x="13288" y="2631"/>
                    <a:pt x="13288" y="2953"/>
                  </a:cubicBezTo>
                  <a:cubicBezTo>
                    <a:pt x="13288" y="3262"/>
                    <a:pt x="13037" y="3512"/>
                    <a:pt x="12728" y="3512"/>
                  </a:cubicBezTo>
                  <a:cubicBezTo>
                    <a:pt x="12418" y="3512"/>
                    <a:pt x="12156" y="3262"/>
                    <a:pt x="12156" y="2953"/>
                  </a:cubicBezTo>
                  <a:cubicBezTo>
                    <a:pt x="12180" y="2631"/>
                    <a:pt x="12418" y="2381"/>
                    <a:pt x="12728" y="2381"/>
                  </a:cubicBezTo>
                  <a:close/>
                  <a:moveTo>
                    <a:pt x="20181" y="2381"/>
                  </a:moveTo>
                  <a:cubicBezTo>
                    <a:pt x="20491" y="2381"/>
                    <a:pt x="20753" y="2631"/>
                    <a:pt x="20753" y="2953"/>
                  </a:cubicBezTo>
                  <a:cubicBezTo>
                    <a:pt x="20753" y="3262"/>
                    <a:pt x="20491" y="3512"/>
                    <a:pt x="20181" y="3512"/>
                  </a:cubicBezTo>
                  <a:cubicBezTo>
                    <a:pt x="19872" y="3512"/>
                    <a:pt x="19622" y="3262"/>
                    <a:pt x="19622" y="2953"/>
                  </a:cubicBezTo>
                  <a:cubicBezTo>
                    <a:pt x="19634" y="2631"/>
                    <a:pt x="19872" y="2381"/>
                    <a:pt x="20181" y="2381"/>
                  </a:cubicBezTo>
                  <a:close/>
                  <a:moveTo>
                    <a:pt x="27635" y="2381"/>
                  </a:moveTo>
                  <a:cubicBezTo>
                    <a:pt x="27956" y="2381"/>
                    <a:pt x="28206" y="2631"/>
                    <a:pt x="28206" y="2953"/>
                  </a:cubicBezTo>
                  <a:cubicBezTo>
                    <a:pt x="28206" y="3262"/>
                    <a:pt x="27956" y="3512"/>
                    <a:pt x="27635" y="3512"/>
                  </a:cubicBezTo>
                  <a:cubicBezTo>
                    <a:pt x="27325" y="3512"/>
                    <a:pt x="27075" y="3262"/>
                    <a:pt x="27075" y="2953"/>
                  </a:cubicBezTo>
                  <a:cubicBezTo>
                    <a:pt x="27087" y="2631"/>
                    <a:pt x="27325" y="2381"/>
                    <a:pt x="27635" y="2381"/>
                  </a:cubicBezTo>
                  <a:close/>
                  <a:moveTo>
                    <a:pt x="35100" y="2381"/>
                  </a:moveTo>
                  <a:cubicBezTo>
                    <a:pt x="35409" y="2381"/>
                    <a:pt x="35659" y="2631"/>
                    <a:pt x="35659" y="2953"/>
                  </a:cubicBezTo>
                  <a:cubicBezTo>
                    <a:pt x="35659" y="3262"/>
                    <a:pt x="35409" y="3512"/>
                    <a:pt x="35100" y="3512"/>
                  </a:cubicBezTo>
                  <a:cubicBezTo>
                    <a:pt x="34778" y="3512"/>
                    <a:pt x="34528" y="3262"/>
                    <a:pt x="34528" y="2953"/>
                  </a:cubicBezTo>
                  <a:cubicBezTo>
                    <a:pt x="34540" y="2631"/>
                    <a:pt x="34778" y="2381"/>
                    <a:pt x="35100" y="2381"/>
                  </a:cubicBezTo>
                  <a:close/>
                  <a:moveTo>
                    <a:pt x="42553" y="2381"/>
                  </a:moveTo>
                  <a:cubicBezTo>
                    <a:pt x="42863" y="2381"/>
                    <a:pt x="43113" y="2631"/>
                    <a:pt x="43113" y="2953"/>
                  </a:cubicBezTo>
                  <a:cubicBezTo>
                    <a:pt x="43113" y="3262"/>
                    <a:pt x="42863" y="3512"/>
                    <a:pt x="42553" y="3512"/>
                  </a:cubicBezTo>
                  <a:cubicBezTo>
                    <a:pt x="42232" y="3512"/>
                    <a:pt x="41982" y="3262"/>
                    <a:pt x="41982" y="2953"/>
                  </a:cubicBezTo>
                  <a:cubicBezTo>
                    <a:pt x="41982" y="2631"/>
                    <a:pt x="42244" y="2381"/>
                    <a:pt x="42553" y="2381"/>
                  </a:cubicBezTo>
                  <a:close/>
                  <a:moveTo>
                    <a:pt x="50006" y="2381"/>
                  </a:moveTo>
                  <a:cubicBezTo>
                    <a:pt x="50316" y="2381"/>
                    <a:pt x="50578" y="2631"/>
                    <a:pt x="50578" y="2953"/>
                  </a:cubicBezTo>
                  <a:cubicBezTo>
                    <a:pt x="50578" y="3262"/>
                    <a:pt x="50316" y="3512"/>
                    <a:pt x="50006" y="3512"/>
                  </a:cubicBezTo>
                  <a:cubicBezTo>
                    <a:pt x="49697" y="3512"/>
                    <a:pt x="49447" y="3262"/>
                    <a:pt x="49447" y="2953"/>
                  </a:cubicBezTo>
                  <a:cubicBezTo>
                    <a:pt x="49447" y="2631"/>
                    <a:pt x="49697" y="2381"/>
                    <a:pt x="50006" y="2381"/>
                  </a:cubicBezTo>
                  <a:close/>
                  <a:moveTo>
                    <a:pt x="57460" y="2381"/>
                  </a:moveTo>
                  <a:cubicBezTo>
                    <a:pt x="57781" y="2381"/>
                    <a:pt x="58031" y="2631"/>
                    <a:pt x="58031" y="2953"/>
                  </a:cubicBezTo>
                  <a:cubicBezTo>
                    <a:pt x="58031" y="3262"/>
                    <a:pt x="57781" y="3512"/>
                    <a:pt x="57460" y="3512"/>
                  </a:cubicBezTo>
                  <a:cubicBezTo>
                    <a:pt x="57150" y="3512"/>
                    <a:pt x="56900" y="3262"/>
                    <a:pt x="56900" y="2953"/>
                  </a:cubicBezTo>
                  <a:cubicBezTo>
                    <a:pt x="56900" y="2631"/>
                    <a:pt x="57150" y="2381"/>
                    <a:pt x="57460" y="2381"/>
                  </a:cubicBezTo>
                  <a:close/>
                  <a:moveTo>
                    <a:pt x="64925" y="2381"/>
                  </a:moveTo>
                  <a:cubicBezTo>
                    <a:pt x="65234" y="2381"/>
                    <a:pt x="65485" y="2631"/>
                    <a:pt x="65485" y="2953"/>
                  </a:cubicBezTo>
                  <a:cubicBezTo>
                    <a:pt x="65485" y="3262"/>
                    <a:pt x="65234" y="3512"/>
                    <a:pt x="64925" y="3512"/>
                  </a:cubicBezTo>
                  <a:cubicBezTo>
                    <a:pt x="64603" y="3512"/>
                    <a:pt x="64353" y="3262"/>
                    <a:pt x="64353" y="2953"/>
                  </a:cubicBezTo>
                  <a:cubicBezTo>
                    <a:pt x="64353" y="2631"/>
                    <a:pt x="64603" y="2381"/>
                    <a:pt x="64925" y="2381"/>
                  </a:cubicBezTo>
                  <a:close/>
                  <a:moveTo>
                    <a:pt x="72366" y="2381"/>
                  </a:moveTo>
                  <a:cubicBezTo>
                    <a:pt x="72676" y="2381"/>
                    <a:pt x="72926" y="2631"/>
                    <a:pt x="72926" y="2953"/>
                  </a:cubicBezTo>
                  <a:cubicBezTo>
                    <a:pt x="72926" y="3262"/>
                    <a:pt x="72676" y="3512"/>
                    <a:pt x="72366" y="3512"/>
                  </a:cubicBezTo>
                  <a:cubicBezTo>
                    <a:pt x="72045" y="3512"/>
                    <a:pt x="71795" y="3262"/>
                    <a:pt x="71795" y="2953"/>
                  </a:cubicBezTo>
                  <a:cubicBezTo>
                    <a:pt x="71807" y="2631"/>
                    <a:pt x="72069" y="2381"/>
                    <a:pt x="72366" y="2381"/>
                  </a:cubicBezTo>
                  <a:close/>
                  <a:moveTo>
                    <a:pt x="83451" y="2381"/>
                  </a:moveTo>
                  <a:cubicBezTo>
                    <a:pt x="83761" y="2381"/>
                    <a:pt x="84011" y="2631"/>
                    <a:pt x="84011" y="2953"/>
                  </a:cubicBezTo>
                  <a:cubicBezTo>
                    <a:pt x="84011" y="3262"/>
                    <a:pt x="83761" y="3512"/>
                    <a:pt x="83451" y="3512"/>
                  </a:cubicBezTo>
                  <a:cubicBezTo>
                    <a:pt x="83141" y="3512"/>
                    <a:pt x="82880" y="3262"/>
                    <a:pt x="82880" y="2953"/>
                  </a:cubicBezTo>
                  <a:cubicBezTo>
                    <a:pt x="82880" y="2631"/>
                    <a:pt x="83141" y="2381"/>
                    <a:pt x="83451" y="2381"/>
                  </a:cubicBezTo>
                  <a:close/>
                  <a:moveTo>
                    <a:pt x="90904" y="2381"/>
                  </a:moveTo>
                  <a:cubicBezTo>
                    <a:pt x="91214" y="2381"/>
                    <a:pt x="91464" y="2631"/>
                    <a:pt x="91464" y="2953"/>
                  </a:cubicBezTo>
                  <a:cubicBezTo>
                    <a:pt x="91464" y="3262"/>
                    <a:pt x="91214" y="3512"/>
                    <a:pt x="90904" y="3512"/>
                  </a:cubicBezTo>
                  <a:cubicBezTo>
                    <a:pt x="90595" y="3512"/>
                    <a:pt x="90345" y="3262"/>
                    <a:pt x="90345" y="2953"/>
                  </a:cubicBezTo>
                  <a:cubicBezTo>
                    <a:pt x="90345" y="2631"/>
                    <a:pt x="90595" y="2381"/>
                    <a:pt x="90904" y="2381"/>
                  </a:cubicBezTo>
                  <a:close/>
                  <a:moveTo>
                    <a:pt x="98346" y="2381"/>
                  </a:moveTo>
                  <a:cubicBezTo>
                    <a:pt x="98655" y="2381"/>
                    <a:pt x="98905" y="2631"/>
                    <a:pt x="98905" y="2953"/>
                  </a:cubicBezTo>
                  <a:cubicBezTo>
                    <a:pt x="98905" y="3262"/>
                    <a:pt x="98655" y="3512"/>
                    <a:pt x="98346" y="3512"/>
                  </a:cubicBezTo>
                  <a:cubicBezTo>
                    <a:pt x="98036" y="3512"/>
                    <a:pt x="97786" y="3262"/>
                    <a:pt x="97786" y="2953"/>
                  </a:cubicBezTo>
                  <a:cubicBezTo>
                    <a:pt x="97798" y="2631"/>
                    <a:pt x="98036" y="2381"/>
                    <a:pt x="98346" y="2381"/>
                  </a:cubicBezTo>
                  <a:close/>
                  <a:moveTo>
                    <a:pt x="105799" y="2381"/>
                  </a:moveTo>
                  <a:cubicBezTo>
                    <a:pt x="106121" y="2381"/>
                    <a:pt x="106371" y="2631"/>
                    <a:pt x="106371" y="2953"/>
                  </a:cubicBezTo>
                  <a:cubicBezTo>
                    <a:pt x="106371" y="3262"/>
                    <a:pt x="106109" y="3512"/>
                    <a:pt x="105799" y="3512"/>
                  </a:cubicBezTo>
                  <a:cubicBezTo>
                    <a:pt x="105490" y="3512"/>
                    <a:pt x="105239" y="3262"/>
                    <a:pt x="105239" y="2953"/>
                  </a:cubicBezTo>
                  <a:cubicBezTo>
                    <a:pt x="105251" y="2631"/>
                    <a:pt x="105490" y="2381"/>
                    <a:pt x="105799" y="2381"/>
                  </a:cubicBezTo>
                  <a:close/>
                  <a:moveTo>
                    <a:pt x="113264" y="2381"/>
                  </a:moveTo>
                  <a:cubicBezTo>
                    <a:pt x="113574" y="2381"/>
                    <a:pt x="113824" y="2631"/>
                    <a:pt x="113824" y="2953"/>
                  </a:cubicBezTo>
                  <a:cubicBezTo>
                    <a:pt x="113824" y="3262"/>
                    <a:pt x="113574" y="3512"/>
                    <a:pt x="113264" y="3512"/>
                  </a:cubicBezTo>
                  <a:cubicBezTo>
                    <a:pt x="112943" y="3512"/>
                    <a:pt x="112693" y="3262"/>
                    <a:pt x="112693" y="2953"/>
                  </a:cubicBezTo>
                  <a:cubicBezTo>
                    <a:pt x="112705" y="2631"/>
                    <a:pt x="112943" y="2381"/>
                    <a:pt x="113264" y="2381"/>
                  </a:cubicBezTo>
                  <a:close/>
                  <a:moveTo>
                    <a:pt x="120718" y="2381"/>
                  </a:moveTo>
                  <a:cubicBezTo>
                    <a:pt x="121027" y="2381"/>
                    <a:pt x="121277" y="2631"/>
                    <a:pt x="121277" y="2953"/>
                  </a:cubicBezTo>
                  <a:cubicBezTo>
                    <a:pt x="121277" y="3262"/>
                    <a:pt x="121027" y="3512"/>
                    <a:pt x="120718" y="3512"/>
                  </a:cubicBezTo>
                  <a:cubicBezTo>
                    <a:pt x="120408" y="3512"/>
                    <a:pt x="120146" y="3262"/>
                    <a:pt x="120146" y="2953"/>
                  </a:cubicBezTo>
                  <a:cubicBezTo>
                    <a:pt x="120170" y="2631"/>
                    <a:pt x="120420" y="2381"/>
                    <a:pt x="120718" y="2381"/>
                  </a:cubicBezTo>
                  <a:close/>
                  <a:moveTo>
                    <a:pt x="128171" y="2381"/>
                  </a:moveTo>
                  <a:cubicBezTo>
                    <a:pt x="128480" y="2381"/>
                    <a:pt x="128742" y="2631"/>
                    <a:pt x="128742" y="2953"/>
                  </a:cubicBezTo>
                  <a:cubicBezTo>
                    <a:pt x="128742" y="3262"/>
                    <a:pt x="128480" y="3512"/>
                    <a:pt x="128171" y="3512"/>
                  </a:cubicBezTo>
                  <a:cubicBezTo>
                    <a:pt x="127861" y="3512"/>
                    <a:pt x="127611" y="3262"/>
                    <a:pt x="127611" y="2953"/>
                  </a:cubicBezTo>
                  <a:cubicBezTo>
                    <a:pt x="127611" y="2631"/>
                    <a:pt x="127861" y="2381"/>
                    <a:pt x="128171" y="2381"/>
                  </a:cubicBezTo>
                  <a:close/>
                  <a:moveTo>
                    <a:pt x="1548" y="2393"/>
                  </a:moveTo>
                  <a:cubicBezTo>
                    <a:pt x="1846" y="2393"/>
                    <a:pt x="2119" y="2655"/>
                    <a:pt x="2119" y="2965"/>
                  </a:cubicBezTo>
                  <a:cubicBezTo>
                    <a:pt x="2119" y="3262"/>
                    <a:pt x="1858" y="3524"/>
                    <a:pt x="1548" y="3524"/>
                  </a:cubicBezTo>
                  <a:cubicBezTo>
                    <a:pt x="1238" y="3524"/>
                    <a:pt x="988" y="3274"/>
                    <a:pt x="988" y="2965"/>
                  </a:cubicBezTo>
                  <a:cubicBezTo>
                    <a:pt x="988" y="2655"/>
                    <a:pt x="1238" y="2393"/>
                    <a:pt x="1548" y="2393"/>
                  </a:cubicBezTo>
                  <a:close/>
                  <a:moveTo>
                    <a:pt x="9001" y="2393"/>
                  </a:moveTo>
                  <a:cubicBezTo>
                    <a:pt x="9299" y="2393"/>
                    <a:pt x="9573" y="2655"/>
                    <a:pt x="9573" y="2965"/>
                  </a:cubicBezTo>
                  <a:cubicBezTo>
                    <a:pt x="9573" y="3262"/>
                    <a:pt x="9323" y="3524"/>
                    <a:pt x="9001" y="3524"/>
                  </a:cubicBezTo>
                  <a:cubicBezTo>
                    <a:pt x="8704" y="3524"/>
                    <a:pt x="8442" y="3274"/>
                    <a:pt x="8442" y="2965"/>
                  </a:cubicBezTo>
                  <a:cubicBezTo>
                    <a:pt x="8442" y="2655"/>
                    <a:pt x="8692" y="2393"/>
                    <a:pt x="9001" y="2393"/>
                  </a:cubicBezTo>
                  <a:close/>
                  <a:moveTo>
                    <a:pt x="16466" y="2393"/>
                  </a:moveTo>
                  <a:cubicBezTo>
                    <a:pt x="16764" y="2393"/>
                    <a:pt x="17026" y="2655"/>
                    <a:pt x="17026" y="2965"/>
                  </a:cubicBezTo>
                  <a:cubicBezTo>
                    <a:pt x="17026" y="3262"/>
                    <a:pt x="16776" y="3524"/>
                    <a:pt x="16466" y="3524"/>
                  </a:cubicBezTo>
                  <a:cubicBezTo>
                    <a:pt x="16169" y="3524"/>
                    <a:pt x="15895" y="3274"/>
                    <a:pt x="15895" y="2965"/>
                  </a:cubicBezTo>
                  <a:cubicBezTo>
                    <a:pt x="15895" y="2655"/>
                    <a:pt x="16145" y="2393"/>
                    <a:pt x="16466" y="2393"/>
                  </a:cubicBezTo>
                  <a:close/>
                  <a:moveTo>
                    <a:pt x="23920" y="2393"/>
                  </a:moveTo>
                  <a:cubicBezTo>
                    <a:pt x="24217" y="2393"/>
                    <a:pt x="24479" y="2655"/>
                    <a:pt x="24479" y="2965"/>
                  </a:cubicBezTo>
                  <a:cubicBezTo>
                    <a:pt x="24479" y="3262"/>
                    <a:pt x="24229" y="3524"/>
                    <a:pt x="23920" y="3524"/>
                  </a:cubicBezTo>
                  <a:cubicBezTo>
                    <a:pt x="23610" y="3524"/>
                    <a:pt x="23348" y="3274"/>
                    <a:pt x="23348" y="2965"/>
                  </a:cubicBezTo>
                  <a:cubicBezTo>
                    <a:pt x="23348" y="2655"/>
                    <a:pt x="23610" y="2393"/>
                    <a:pt x="23920" y="2393"/>
                  </a:cubicBezTo>
                  <a:close/>
                  <a:moveTo>
                    <a:pt x="31373" y="2393"/>
                  </a:moveTo>
                  <a:cubicBezTo>
                    <a:pt x="31671" y="2393"/>
                    <a:pt x="31945" y="2655"/>
                    <a:pt x="31945" y="2965"/>
                  </a:cubicBezTo>
                  <a:cubicBezTo>
                    <a:pt x="31945" y="3262"/>
                    <a:pt x="31683" y="3524"/>
                    <a:pt x="31373" y="3524"/>
                  </a:cubicBezTo>
                  <a:cubicBezTo>
                    <a:pt x="31064" y="3524"/>
                    <a:pt x="30814" y="3274"/>
                    <a:pt x="30814" y="2965"/>
                  </a:cubicBezTo>
                  <a:cubicBezTo>
                    <a:pt x="30814" y="2655"/>
                    <a:pt x="31064" y="2393"/>
                    <a:pt x="31373" y="2393"/>
                  </a:cubicBezTo>
                  <a:close/>
                  <a:moveTo>
                    <a:pt x="38815" y="2393"/>
                  </a:moveTo>
                  <a:cubicBezTo>
                    <a:pt x="39112" y="2393"/>
                    <a:pt x="39386" y="2655"/>
                    <a:pt x="39386" y="2965"/>
                  </a:cubicBezTo>
                  <a:cubicBezTo>
                    <a:pt x="39386" y="3262"/>
                    <a:pt x="39124" y="3524"/>
                    <a:pt x="38815" y="3524"/>
                  </a:cubicBezTo>
                  <a:cubicBezTo>
                    <a:pt x="38517" y="3524"/>
                    <a:pt x="38255" y="3274"/>
                    <a:pt x="38255" y="2965"/>
                  </a:cubicBezTo>
                  <a:cubicBezTo>
                    <a:pt x="38267" y="2655"/>
                    <a:pt x="38505" y="2393"/>
                    <a:pt x="38815" y="2393"/>
                  </a:cubicBezTo>
                  <a:close/>
                  <a:moveTo>
                    <a:pt x="46268" y="2393"/>
                  </a:moveTo>
                  <a:cubicBezTo>
                    <a:pt x="46565" y="2393"/>
                    <a:pt x="46839" y="2655"/>
                    <a:pt x="46839" y="2965"/>
                  </a:cubicBezTo>
                  <a:cubicBezTo>
                    <a:pt x="46839" y="3262"/>
                    <a:pt x="46589" y="3524"/>
                    <a:pt x="46268" y="3524"/>
                  </a:cubicBezTo>
                  <a:cubicBezTo>
                    <a:pt x="45970" y="3524"/>
                    <a:pt x="45708" y="3274"/>
                    <a:pt x="45708" y="2965"/>
                  </a:cubicBezTo>
                  <a:cubicBezTo>
                    <a:pt x="45720" y="2655"/>
                    <a:pt x="45958" y="2393"/>
                    <a:pt x="46268" y="2393"/>
                  </a:cubicBezTo>
                  <a:close/>
                  <a:moveTo>
                    <a:pt x="53733" y="2393"/>
                  </a:moveTo>
                  <a:cubicBezTo>
                    <a:pt x="54031" y="2393"/>
                    <a:pt x="54293" y="2655"/>
                    <a:pt x="54293" y="2965"/>
                  </a:cubicBezTo>
                  <a:cubicBezTo>
                    <a:pt x="54293" y="3262"/>
                    <a:pt x="54043" y="3524"/>
                    <a:pt x="53733" y="3524"/>
                  </a:cubicBezTo>
                  <a:cubicBezTo>
                    <a:pt x="53412" y="3524"/>
                    <a:pt x="53162" y="3274"/>
                    <a:pt x="53162" y="2965"/>
                  </a:cubicBezTo>
                  <a:cubicBezTo>
                    <a:pt x="53173" y="2655"/>
                    <a:pt x="53412" y="2393"/>
                    <a:pt x="53733" y="2393"/>
                  </a:cubicBezTo>
                  <a:close/>
                  <a:moveTo>
                    <a:pt x="61186" y="2393"/>
                  </a:moveTo>
                  <a:cubicBezTo>
                    <a:pt x="61484" y="2393"/>
                    <a:pt x="61746" y="2655"/>
                    <a:pt x="61746" y="2965"/>
                  </a:cubicBezTo>
                  <a:cubicBezTo>
                    <a:pt x="61746" y="3262"/>
                    <a:pt x="61496" y="3524"/>
                    <a:pt x="61186" y="3524"/>
                  </a:cubicBezTo>
                  <a:cubicBezTo>
                    <a:pt x="60877" y="3524"/>
                    <a:pt x="60615" y="3274"/>
                    <a:pt x="60615" y="2965"/>
                  </a:cubicBezTo>
                  <a:cubicBezTo>
                    <a:pt x="60639" y="2655"/>
                    <a:pt x="60877" y="2393"/>
                    <a:pt x="61186" y="2393"/>
                  </a:cubicBezTo>
                  <a:close/>
                  <a:moveTo>
                    <a:pt x="68640" y="2393"/>
                  </a:moveTo>
                  <a:cubicBezTo>
                    <a:pt x="68937" y="2393"/>
                    <a:pt x="69211" y="2655"/>
                    <a:pt x="69211" y="2965"/>
                  </a:cubicBezTo>
                  <a:cubicBezTo>
                    <a:pt x="69211" y="3262"/>
                    <a:pt x="68949" y="3524"/>
                    <a:pt x="68640" y="3524"/>
                  </a:cubicBezTo>
                  <a:cubicBezTo>
                    <a:pt x="68330" y="3524"/>
                    <a:pt x="68080" y="3274"/>
                    <a:pt x="68080" y="2965"/>
                  </a:cubicBezTo>
                  <a:cubicBezTo>
                    <a:pt x="68092" y="2655"/>
                    <a:pt x="68330" y="2393"/>
                    <a:pt x="68640" y="2393"/>
                  </a:cubicBezTo>
                  <a:close/>
                  <a:moveTo>
                    <a:pt x="76093" y="2393"/>
                  </a:moveTo>
                  <a:cubicBezTo>
                    <a:pt x="76391" y="2393"/>
                    <a:pt x="76664" y="2655"/>
                    <a:pt x="76664" y="2965"/>
                  </a:cubicBezTo>
                  <a:cubicBezTo>
                    <a:pt x="76664" y="3262"/>
                    <a:pt x="76403" y="3524"/>
                    <a:pt x="76093" y="3524"/>
                  </a:cubicBezTo>
                  <a:cubicBezTo>
                    <a:pt x="75795" y="3524"/>
                    <a:pt x="75533" y="3274"/>
                    <a:pt x="75533" y="2965"/>
                  </a:cubicBezTo>
                  <a:cubicBezTo>
                    <a:pt x="75533" y="2655"/>
                    <a:pt x="75783" y="2393"/>
                    <a:pt x="76093" y="2393"/>
                  </a:cubicBezTo>
                  <a:close/>
                  <a:moveTo>
                    <a:pt x="79712" y="2393"/>
                  </a:moveTo>
                  <a:cubicBezTo>
                    <a:pt x="80010" y="2393"/>
                    <a:pt x="80284" y="2655"/>
                    <a:pt x="80284" y="2965"/>
                  </a:cubicBezTo>
                  <a:cubicBezTo>
                    <a:pt x="80284" y="3262"/>
                    <a:pt x="80022" y="3524"/>
                    <a:pt x="79712" y="3524"/>
                  </a:cubicBezTo>
                  <a:cubicBezTo>
                    <a:pt x="79403" y="3524"/>
                    <a:pt x="79153" y="3274"/>
                    <a:pt x="79153" y="2965"/>
                  </a:cubicBezTo>
                  <a:cubicBezTo>
                    <a:pt x="79165" y="2655"/>
                    <a:pt x="79403" y="2393"/>
                    <a:pt x="79712" y="2393"/>
                  </a:cubicBezTo>
                  <a:close/>
                  <a:moveTo>
                    <a:pt x="87166" y="2393"/>
                  </a:moveTo>
                  <a:cubicBezTo>
                    <a:pt x="87463" y="2393"/>
                    <a:pt x="87737" y="2655"/>
                    <a:pt x="87737" y="2965"/>
                  </a:cubicBezTo>
                  <a:cubicBezTo>
                    <a:pt x="87737" y="3262"/>
                    <a:pt x="87475" y="3524"/>
                    <a:pt x="87166" y="3524"/>
                  </a:cubicBezTo>
                  <a:cubicBezTo>
                    <a:pt x="86856" y="3524"/>
                    <a:pt x="86606" y="3274"/>
                    <a:pt x="86606" y="2965"/>
                  </a:cubicBezTo>
                  <a:cubicBezTo>
                    <a:pt x="86618" y="2655"/>
                    <a:pt x="86856" y="2393"/>
                    <a:pt x="87166" y="2393"/>
                  </a:cubicBezTo>
                  <a:close/>
                  <a:moveTo>
                    <a:pt x="94631" y="2393"/>
                  </a:moveTo>
                  <a:cubicBezTo>
                    <a:pt x="94929" y="2393"/>
                    <a:pt x="95191" y="2655"/>
                    <a:pt x="95191" y="2965"/>
                  </a:cubicBezTo>
                  <a:cubicBezTo>
                    <a:pt x="95191" y="3262"/>
                    <a:pt x="94941" y="3524"/>
                    <a:pt x="94631" y="3524"/>
                  </a:cubicBezTo>
                  <a:cubicBezTo>
                    <a:pt x="94310" y="3524"/>
                    <a:pt x="94060" y="3274"/>
                    <a:pt x="94060" y="2965"/>
                  </a:cubicBezTo>
                  <a:cubicBezTo>
                    <a:pt x="94071" y="2655"/>
                    <a:pt x="94310" y="2393"/>
                    <a:pt x="94631" y="2393"/>
                  </a:cubicBezTo>
                  <a:close/>
                  <a:moveTo>
                    <a:pt x="102084" y="2393"/>
                  </a:moveTo>
                  <a:cubicBezTo>
                    <a:pt x="102382" y="2393"/>
                    <a:pt x="102644" y="2655"/>
                    <a:pt x="102644" y="2965"/>
                  </a:cubicBezTo>
                  <a:cubicBezTo>
                    <a:pt x="102644" y="3262"/>
                    <a:pt x="102394" y="3524"/>
                    <a:pt x="102084" y="3524"/>
                  </a:cubicBezTo>
                  <a:cubicBezTo>
                    <a:pt x="101787" y="3524"/>
                    <a:pt x="101513" y="3274"/>
                    <a:pt x="101513" y="2965"/>
                  </a:cubicBezTo>
                  <a:cubicBezTo>
                    <a:pt x="101513" y="2655"/>
                    <a:pt x="101775" y="2393"/>
                    <a:pt x="102084" y="2393"/>
                  </a:cubicBezTo>
                  <a:close/>
                  <a:moveTo>
                    <a:pt x="109538" y="2393"/>
                  </a:moveTo>
                  <a:cubicBezTo>
                    <a:pt x="109835" y="2393"/>
                    <a:pt x="110109" y="2655"/>
                    <a:pt x="110109" y="2965"/>
                  </a:cubicBezTo>
                  <a:cubicBezTo>
                    <a:pt x="110109" y="3262"/>
                    <a:pt x="109847" y="3524"/>
                    <a:pt x="109538" y="3524"/>
                  </a:cubicBezTo>
                  <a:cubicBezTo>
                    <a:pt x="109228" y="3524"/>
                    <a:pt x="108978" y="3274"/>
                    <a:pt x="108978" y="2965"/>
                  </a:cubicBezTo>
                  <a:cubicBezTo>
                    <a:pt x="108978" y="2655"/>
                    <a:pt x="109228" y="2393"/>
                    <a:pt x="109538" y="2393"/>
                  </a:cubicBezTo>
                  <a:close/>
                  <a:moveTo>
                    <a:pt x="116991" y="2393"/>
                  </a:moveTo>
                  <a:cubicBezTo>
                    <a:pt x="117289" y="2393"/>
                    <a:pt x="117562" y="2655"/>
                    <a:pt x="117562" y="2965"/>
                  </a:cubicBezTo>
                  <a:cubicBezTo>
                    <a:pt x="117562" y="3262"/>
                    <a:pt x="117312" y="3524"/>
                    <a:pt x="116991" y="3524"/>
                  </a:cubicBezTo>
                  <a:cubicBezTo>
                    <a:pt x="116681" y="3524"/>
                    <a:pt x="116431" y="3274"/>
                    <a:pt x="116431" y="2965"/>
                  </a:cubicBezTo>
                  <a:cubicBezTo>
                    <a:pt x="116431" y="2655"/>
                    <a:pt x="116681" y="2393"/>
                    <a:pt x="116991" y="2393"/>
                  </a:cubicBezTo>
                  <a:close/>
                  <a:moveTo>
                    <a:pt x="124456" y="2393"/>
                  </a:moveTo>
                  <a:cubicBezTo>
                    <a:pt x="124754" y="2393"/>
                    <a:pt x="125016" y="2655"/>
                    <a:pt x="125016" y="2965"/>
                  </a:cubicBezTo>
                  <a:cubicBezTo>
                    <a:pt x="125016" y="3262"/>
                    <a:pt x="124766" y="3524"/>
                    <a:pt x="124456" y="3524"/>
                  </a:cubicBezTo>
                  <a:cubicBezTo>
                    <a:pt x="124135" y="3524"/>
                    <a:pt x="123885" y="3274"/>
                    <a:pt x="123885" y="2965"/>
                  </a:cubicBezTo>
                  <a:cubicBezTo>
                    <a:pt x="123885" y="2655"/>
                    <a:pt x="124135" y="2393"/>
                    <a:pt x="124456" y="2393"/>
                  </a:cubicBezTo>
                  <a:close/>
                  <a:moveTo>
                    <a:pt x="3405" y="4239"/>
                  </a:moveTo>
                  <a:cubicBezTo>
                    <a:pt x="3703" y="4239"/>
                    <a:pt x="3977" y="4501"/>
                    <a:pt x="3977" y="4810"/>
                  </a:cubicBezTo>
                  <a:cubicBezTo>
                    <a:pt x="3977" y="5108"/>
                    <a:pt x="3727" y="5370"/>
                    <a:pt x="3405" y="5370"/>
                  </a:cubicBezTo>
                  <a:cubicBezTo>
                    <a:pt x="3096" y="5370"/>
                    <a:pt x="2846" y="5120"/>
                    <a:pt x="2846" y="4810"/>
                  </a:cubicBezTo>
                  <a:cubicBezTo>
                    <a:pt x="2858" y="4501"/>
                    <a:pt x="3096" y="4239"/>
                    <a:pt x="3405" y="4239"/>
                  </a:cubicBezTo>
                  <a:close/>
                  <a:moveTo>
                    <a:pt x="7132" y="4239"/>
                  </a:moveTo>
                  <a:cubicBezTo>
                    <a:pt x="7430" y="4239"/>
                    <a:pt x="7692" y="4501"/>
                    <a:pt x="7692" y="4810"/>
                  </a:cubicBezTo>
                  <a:cubicBezTo>
                    <a:pt x="7692" y="5108"/>
                    <a:pt x="7442" y="5370"/>
                    <a:pt x="7132" y="5370"/>
                  </a:cubicBezTo>
                  <a:cubicBezTo>
                    <a:pt x="6834" y="5370"/>
                    <a:pt x="6560" y="5120"/>
                    <a:pt x="6560" y="4810"/>
                  </a:cubicBezTo>
                  <a:cubicBezTo>
                    <a:pt x="6584" y="4501"/>
                    <a:pt x="6822" y="4239"/>
                    <a:pt x="7132" y="4239"/>
                  </a:cubicBezTo>
                  <a:close/>
                  <a:moveTo>
                    <a:pt x="10871" y="4239"/>
                  </a:moveTo>
                  <a:cubicBezTo>
                    <a:pt x="11168" y="4239"/>
                    <a:pt x="11430" y="4501"/>
                    <a:pt x="11430" y="4810"/>
                  </a:cubicBezTo>
                  <a:cubicBezTo>
                    <a:pt x="11430" y="5108"/>
                    <a:pt x="11180" y="5370"/>
                    <a:pt x="10871" y="5370"/>
                  </a:cubicBezTo>
                  <a:cubicBezTo>
                    <a:pt x="10573" y="5370"/>
                    <a:pt x="10299" y="5120"/>
                    <a:pt x="10299" y="4810"/>
                  </a:cubicBezTo>
                  <a:cubicBezTo>
                    <a:pt x="10299" y="4501"/>
                    <a:pt x="10549" y="4239"/>
                    <a:pt x="10871" y="4239"/>
                  </a:cubicBezTo>
                  <a:close/>
                  <a:moveTo>
                    <a:pt x="14585" y="4239"/>
                  </a:moveTo>
                  <a:cubicBezTo>
                    <a:pt x="14883" y="4239"/>
                    <a:pt x="15157" y="4501"/>
                    <a:pt x="15157" y="4810"/>
                  </a:cubicBezTo>
                  <a:cubicBezTo>
                    <a:pt x="15157" y="5108"/>
                    <a:pt x="14895" y="5370"/>
                    <a:pt x="14585" y="5370"/>
                  </a:cubicBezTo>
                  <a:cubicBezTo>
                    <a:pt x="14288" y="5370"/>
                    <a:pt x="14014" y="5120"/>
                    <a:pt x="14014" y="4810"/>
                  </a:cubicBezTo>
                  <a:cubicBezTo>
                    <a:pt x="14038" y="4501"/>
                    <a:pt x="14276" y="4239"/>
                    <a:pt x="14585" y="4239"/>
                  </a:cubicBezTo>
                  <a:close/>
                  <a:moveTo>
                    <a:pt x="18324" y="4239"/>
                  </a:moveTo>
                  <a:cubicBezTo>
                    <a:pt x="18622" y="4239"/>
                    <a:pt x="18883" y="4501"/>
                    <a:pt x="18883" y="4810"/>
                  </a:cubicBezTo>
                  <a:cubicBezTo>
                    <a:pt x="18883" y="5108"/>
                    <a:pt x="18633" y="5370"/>
                    <a:pt x="18324" y="5370"/>
                  </a:cubicBezTo>
                  <a:cubicBezTo>
                    <a:pt x="18026" y="5370"/>
                    <a:pt x="17752" y="5120"/>
                    <a:pt x="17752" y="4810"/>
                  </a:cubicBezTo>
                  <a:cubicBezTo>
                    <a:pt x="17752" y="4501"/>
                    <a:pt x="18014" y="4239"/>
                    <a:pt x="18324" y="4239"/>
                  </a:cubicBezTo>
                  <a:close/>
                  <a:moveTo>
                    <a:pt x="22039" y="4239"/>
                  </a:moveTo>
                  <a:cubicBezTo>
                    <a:pt x="22336" y="4239"/>
                    <a:pt x="22610" y="4501"/>
                    <a:pt x="22610" y="4810"/>
                  </a:cubicBezTo>
                  <a:cubicBezTo>
                    <a:pt x="22610" y="5108"/>
                    <a:pt x="22360" y="5370"/>
                    <a:pt x="22039" y="5370"/>
                  </a:cubicBezTo>
                  <a:cubicBezTo>
                    <a:pt x="21729" y="5370"/>
                    <a:pt x="21479" y="5120"/>
                    <a:pt x="21479" y="4810"/>
                  </a:cubicBezTo>
                  <a:cubicBezTo>
                    <a:pt x="21491" y="4501"/>
                    <a:pt x="21729" y="4239"/>
                    <a:pt x="22039" y="4239"/>
                  </a:cubicBezTo>
                  <a:close/>
                  <a:moveTo>
                    <a:pt x="25777" y="4239"/>
                  </a:moveTo>
                  <a:cubicBezTo>
                    <a:pt x="26075" y="4239"/>
                    <a:pt x="26349" y="4501"/>
                    <a:pt x="26349" y="4810"/>
                  </a:cubicBezTo>
                  <a:cubicBezTo>
                    <a:pt x="26349" y="5108"/>
                    <a:pt x="26087" y="5370"/>
                    <a:pt x="25777" y="5370"/>
                  </a:cubicBezTo>
                  <a:cubicBezTo>
                    <a:pt x="25468" y="5370"/>
                    <a:pt x="25206" y="5120"/>
                    <a:pt x="25206" y="4810"/>
                  </a:cubicBezTo>
                  <a:cubicBezTo>
                    <a:pt x="25218" y="4501"/>
                    <a:pt x="25468" y="4239"/>
                    <a:pt x="25777" y="4239"/>
                  </a:cubicBezTo>
                  <a:close/>
                  <a:moveTo>
                    <a:pt x="29504" y="4239"/>
                  </a:moveTo>
                  <a:cubicBezTo>
                    <a:pt x="29801" y="4239"/>
                    <a:pt x="30063" y="4501"/>
                    <a:pt x="30063" y="4810"/>
                  </a:cubicBezTo>
                  <a:cubicBezTo>
                    <a:pt x="30063" y="5108"/>
                    <a:pt x="29813" y="5370"/>
                    <a:pt x="29504" y="5370"/>
                  </a:cubicBezTo>
                  <a:cubicBezTo>
                    <a:pt x="29182" y="5370"/>
                    <a:pt x="28932" y="5120"/>
                    <a:pt x="28932" y="4810"/>
                  </a:cubicBezTo>
                  <a:cubicBezTo>
                    <a:pt x="28944" y="4501"/>
                    <a:pt x="29182" y="4239"/>
                    <a:pt x="29504" y="4239"/>
                  </a:cubicBezTo>
                  <a:close/>
                  <a:moveTo>
                    <a:pt x="33230" y="4239"/>
                  </a:moveTo>
                  <a:cubicBezTo>
                    <a:pt x="33528" y="4239"/>
                    <a:pt x="33802" y="4501"/>
                    <a:pt x="33802" y="4810"/>
                  </a:cubicBezTo>
                  <a:cubicBezTo>
                    <a:pt x="33802" y="5108"/>
                    <a:pt x="33552" y="5370"/>
                    <a:pt x="33230" y="5370"/>
                  </a:cubicBezTo>
                  <a:cubicBezTo>
                    <a:pt x="32921" y="5370"/>
                    <a:pt x="32671" y="5120"/>
                    <a:pt x="32671" y="4810"/>
                  </a:cubicBezTo>
                  <a:cubicBezTo>
                    <a:pt x="32671" y="4501"/>
                    <a:pt x="32921" y="4239"/>
                    <a:pt x="33230" y="4239"/>
                  </a:cubicBezTo>
                  <a:close/>
                  <a:moveTo>
                    <a:pt x="36957" y="4239"/>
                  </a:moveTo>
                  <a:cubicBezTo>
                    <a:pt x="37255" y="4239"/>
                    <a:pt x="37517" y="4501"/>
                    <a:pt x="37517" y="4810"/>
                  </a:cubicBezTo>
                  <a:cubicBezTo>
                    <a:pt x="37517" y="5108"/>
                    <a:pt x="37267" y="5370"/>
                    <a:pt x="36957" y="5370"/>
                  </a:cubicBezTo>
                  <a:cubicBezTo>
                    <a:pt x="36648" y="5370"/>
                    <a:pt x="36386" y="5120"/>
                    <a:pt x="36386" y="4810"/>
                  </a:cubicBezTo>
                  <a:cubicBezTo>
                    <a:pt x="36409" y="4501"/>
                    <a:pt x="36648" y="4239"/>
                    <a:pt x="36957" y="4239"/>
                  </a:cubicBezTo>
                  <a:close/>
                  <a:moveTo>
                    <a:pt x="40672" y="4239"/>
                  </a:moveTo>
                  <a:cubicBezTo>
                    <a:pt x="40970" y="4239"/>
                    <a:pt x="41243" y="4501"/>
                    <a:pt x="41243" y="4810"/>
                  </a:cubicBezTo>
                  <a:cubicBezTo>
                    <a:pt x="41243" y="5108"/>
                    <a:pt x="40993" y="5370"/>
                    <a:pt x="40672" y="5370"/>
                  </a:cubicBezTo>
                  <a:cubicBezTo>
                    <a:pt x="40374" y="5370"/>
                    <a:pt x="40112" y="5120"/>
                    <a:pt x="40112" y="4810"/>
                  </a:cubicBezTo>
                  <a:cubicBezTo>
                    <a:pt x="40124" y="4501"/>
                    <a:pt x="40362" y="4239"/>
                    <a:pt x="40672" y="4239"/>
                  </a:cubicBezTo>
                  <a:close/>
                  <a:moveTo>
                    <a:pt x="44410" y="4239"/>
                  </a:moveTo>
                  <a:cubicBezTo>
                    <a:pt x="44708" y="4239"/>
                    <a:pt x="44982" y="4501"/>
                    <a:pt x="44982" y="4810"/>
                  </a:cubicBezTo>
                  <a:cubicBezTo>
                    <a:pt x="44982" y="5108"/>
                    <a:pt x="44720" y="5370"/>
                    <a:pt x="44410" y="5370"/>
                  </a:cubicBezTo>
                  <a:cubicBezTo>
                    <a:pt x="44113" y="5370"/>
                    <a:pt x="43851" y="5120"/>
                    <a:pt x="43851" y="4810"/>
                  </a:cubicBezTo>
                  <a:cubicBezTo>
                    <a:pt x="43851" y="4501"/>
                    <a:pt x="44101" y="4239"/>
                    <a:pt x="44410" y="4239"/>
                  </a:cubicBezTo>
                  <a:close/>
                  <a:moveTo>
                    <a:pt x="48137" y="4239"/>
                  </a:moveTo>
                  <a:cubicBezTo>
                    <a:pt x="48435" y="4239"/>
                    <a:pt x="48697" y="4501"/>
                    <a:pt x="48697" y="4810"/>
                  </a:cubicBezTo>
                  <a:cubicBezTo>
                    <a:pt x="48697" y="5108"/>
                    <a:pt x="48447" y="5370"/>
                    <a:pt x="48137" y="5370"/>
                  </a:cubicBezTo>
                  <a:cubicBezTo>
                    <a:pt x="47839" y="5370"/>
                    <a:pt x="47566" y="5120"/>
                    <a:pt x="47566" y="4810"/>
                  </a:cubicBezTo>
                  <a:cubicBezTo>
                    <a:pt x="47578" y="4501"/>
                    <a:pt x="47839" y="4239"/>
                    <a:pt x="48137" y="4239"/>
                  </a:cubicBezTo>
                  <a:close/>
                  <a:moveTo>
                    <a:pt x="51864" y="4239"/>
                  </a:moveTo>
                  <a:cubicBezTo>
                    <a:pt x="52161" y="4239"/>
                    <a:pt x="52435" y="4501"/>
                    <a:pt x="52435" y="4810"/>
                  </a:cubicBezTo>
                  <a:cubicBezTo>
                    <a:pt x="52435" y="5108"/>
                    <a:pt x="52185" y="5370"/>
                    <a:pt x="51864" y="5370"/>
                  </a:cubicBezTo>
                  <a:cubicBezTo>
                    <a:pt x="51566" y="5370"/>
                    <a:pt x="51304" y="5120"/>
                    <a:pt x="51304" y="4810"/>
                  </a:cubicBezTo>
                  <a:cubicBezTo>
                    <a:pt x="51304" y="4501"/>
                    <a:pt x="51554" y="4239"/>
                    <a:pt x="51864" y="4239"/>
                  </a:cubicBezTo>
                  <a:close/>
                  <a:moveTo>
                    <a:pt x="55602" y="4239"/>
                  </a:moveTo>
                  <a:cubicBezTo>
                    <a:pt x="55900" y="4239"/>
                    <a:pt x="56174" y="4501"/>
                    <a:pt x="56174" y="4810"/>
                  </a:cubicBezTo>
                  <a:cubicBezTo>
                    <a:pt x="56174" y="5108"/>
                    <a:pt x="55912" y="5370"/>
                    <a:pt x="55602" y="5370"/>
                  </a:cubicBezTo>
                  <a:cubicBezTo>
                    <a:pt x="55293" y="5370"/>
                    <a:pt x="55043" y="5120"/>
                    <a:pt x="55043" y="4810"/>
                  </a:cubicBezTo>
                  <a:cubicBezTo>
                    <a:pt x="55043" y="4501"/>
                    <a:pt x="55293" y="4239"/>
                    <a:pt x="55602" y="4239"/>
                  </a:cubicBezTo>
                  <a:close/>
                  <a:moveTo>
                    <a:pt x="59329" y="4239"/>
                  </a:moveTo>
                  <a:cubicBezTo>
                    <a:pt x="59627" y="4239"/>
                    <a:pt x="59889" y="4501"/>
                    <a:pt x="59889" y="4810"/>
                  </a:cubicBezTo>
                  <a:cubicBezTo>
                    <a:pt x="59889" y="5108"/>
                    <a:pt x="59639" y="5370"/>
                    <a:pt x="59329" y="5370"/>
                  </a:cubicBezTo>
                  <a:cubicBezTo>
                    <a:pt x="59008" y="5370"/>
                    <a:pt x="58757" y="5120"/>
                    <a:pt x="58757" y="4810"/>
                  </a:cubicBezTo>
                  <a:cubicBezTo>
                    <a:pt x="58757" y="4501"/>
                    <a:pt x="59008" y="4239"/>
                    <a:pt x="59329" y="4239"/>
                  </a:cubicBezTo>
                  <a:close/>
                  <a:moveTo>
                    <a:pt x="63056" y="4239"/>
                  </a:moveTo>
                  <a:cubicBezTo>
                    <a:pt x="63353" y="4239"/>
                    <a:pt x="63627" y="4501"/>
                    <a:pt x="63627" y="4810"/>
                  </a:cubicBezTo>
                  <a:cubicBezTo>
                    <a:pt x="63627" y="5108"/>
                    <a:pt x="63377" y="5370"/>
                    <a:pt x="63056" y="5370"/>
                  </a:cubicBezTo>
                  <a:cubicBezTo>
                    <a:pt x="62746" y="5370"/>
                    <a:pt x="62496" y="5120"/>
                    <a:pt x="62496" y="4810"/>
                  </a:cubicBezTo>
                  <a:cubicBezTo>
                    <a:pt x="62496" y="4501"/>
                    <a:pt x="62746" y="4239"/>
                    <a:pt x="63056" y="4239"/>
                  </a:cubicBezTo>
                  <a:close/>
                  <a:moveTo>
                    <a:pt x="66782" y="4239"/>
                  </a:moveTo>
                  <a:cubicBezTo>
                    <a:pt x="67080" y="4239"/>
                    <a:pt x="67342" y="4501"/>
                    <a:pt x="67342" y="4810"/>
                  </a:cubicBezTo>
                  <a:cubicBezTo>
                    <a:pt x="67342" y="5108"/>
                    <a:pt x="67092" y="5370"/>
                    <a:pt x="66782" y="5370"/>
                  </a:cubicBezTo>
                  <a:cubicBezTo>
                    <a:pt x="66473" y="5370"/>
                    <a:pt x="66211" y="5120"/>
                    <a:pt x="66211" y="4810"/>
                  </a:cubicBezTo>
                  <a:cubicBezTo>
                    <a:pt x="66235" y="4501"/>
                    <a:pt x="66473" y="4239"/>
                    <a:pt x="66782" y="4239"/>
                  </a:cubicBezTo>
                  <a:close/>
                  <a:moveTo>
                    <a:pt x="70509" y="4239"/>
                  </a:moveTo>
                  <a:cubicBezTo>
                    <a:pt x="70807" y="4239"/>
                    <a:pt x="71080" y="4501"/>
                    <a:pt x="71080" y="4810"/>
                  </a:cubicBezTo>
                  <a:cubicBezTo>
                    <a:pt x="71080" y="5108"/>
                    <a:pt x="70830" y="5370"/>
                    <a:pt x="70509" y="5370"/>
                  </a:cubicBezTo>
                  <a:cubicBezTo>
                    <a:pt x="70199" y="5370"/>
                    <a:pt x="69949" y="5120"/>
                    <a:pt x="69949" y="4810"/>
                  </a:cubicBezTo>
                  <a:cubicBezTo>
                    <a:pt x="69949" y="4501"/>
                    <a:pt x="70199" y="4239"/>
                    <a:pt x="70509" y="4239"/>
                  </a:cubicBezTo>
                  <a:close/>
                  <a:moveTo>
                    <a:pt x="74236" y="4239"/>
                  </a:moveTo>
                  <a:cubicBezTo>
                    <a:pt x="74533" y="4239"/>
                    <a:pt x="74795" y="4501"/>
                    <a:pt x="74795" y="4810"/>
                  </a:cubicBezTo>
                  <a:cubicBezTo>
                    <a:pt x="74795" y="5108"/>
                    <a:pt x="74545" y="5370"/>
                    <a:pt x="74236" y="5370"/>
                  </a:cubicBezTo>
                  <a:cubicBezTo>
                    <a:pt x="73938" y="5370"/>
                    <a:pt x="73676" y="5120"/>
                    <a:pt x="73676" y="4810"/>
                  </a:cubicBezTo>
                  <a:cubicBezTo>
                    <a:pt x="73676" y="4501"/>
                    <a:pt x="73926" y="4239"/>
                    <a:pt x="74236" y="4239"/>
                  </a:cubicBezTo>
                  <a:close/>
                  <a:moveTo>
                    <a:pt x="77855" y="4239"/>
                  </a:moveTo>
                  <a:cubicBezTo>
                    <a:pt x="78153" y="4239"/>
                    <a:pt x="78415" y="4501"/>
                    <a:pt x="78415" y="4810"/>
                  </a:cubicBezTo>
                  <a:cubicBezTo>
                    <a:pt x="78415" y="5108"/>
                    <a:pt x="78165" y="5370"/>
                    <a:pt x="77855" y="5370"/>
                  </a:cubicBezTo>
                  <a:cubicBezTo>
                    <a:pt x="77546" y="5370"/>
                    <a:pt x="77284" y="5120"/>
                    <a:pt x="77284" y="4810"/>
                  </a:cubicBezTo>
                  <a:cubicBezTo>
                    <a:pt x="77284" y="4501"/>
                    <a:pt x="77546" y="4239"/>
                    <a:pt x="77855" y="4239"/>
                  </a:cubicBezTo>
                  <a:close/>
                  <a:moveTo>
                    <a:pt x="81570" y="4239"/>
                  </a:moveTo>
                  <a:cubicBezTo>
                    <a:pt x="81868" y="4239"/>
                    <a:pt x="82141" y="4501"/>
                    <a:pt x="82141" y="4810"/>
                  </a:cubicBezTo>
                  <a:cubicBezTo>
                    <a:pt x="82141" y="5108"/>
                    <a:pt x="81879" y="5370"/>
                    <a:pt x="81570" y="5370"/>
                  </a:cubicBezTo>
                  <a:cubicBezTo>
                    <a:pt x="81260" y="5370"/>
                    <a:pt x="81010" y="5120"/>
                    <a:pt x="81010" y="4810"/>
                  </a:cubicBezTo>
                  <a:cubicBezTo>
                    <a:pt x="81022" y="4501"/>
                    <a:pt x="81260" y="4239"/>
                    <a:pt x="81570" y="4239"/>
                  </a:cubicBezTo>
                  <a:close/>
                  <a:moveTo>
                    <a:pt x="85308" y="4239"/>
                  </a:moveTo>
                  <a:cubicBezTo>
                    <a:pt x="85606" y="4239"/>
                    <a:pt x="85880" y="4501"/>
                    <a:pt x="85880" y="4810"/>
                  </a:cubicBezTo>
                  <a:cubicBezTo>
                    <a:pt x="85880" y="5108"/>
                    <a:pt x="85618" y="5370"/>
                    <a:pt x="85308" y="5370"/>
                  </a:cubicBezTo>
                  <a:cubicBezTo>
                    <a:pt x="84999" y="5370"/>
                    <a:pt x="84749" y="5120"/>
                    <a:pt x="84749" y="4810"/>
                  </a:cubicBezTo>
                  <a:cubicBezTo>
                    <a:pt x="84749" y="4501"/>
                    <a:pt x="84999" y="4239"/>
                    <a:pt x="85308" y="4239"/>
                  </a:cubicBezTo>
                  <a:close/>
                  <a:moveTo>
                    <a:pt x="89035" y="4239"/>
                  </a:moveTo>
                  <a:cubicBezTo>
                    <a:pt x="89333" y="4239"/>
                    <a:pt x="89595" y="4501"/>
                    <a:pt x="89595" y="4810"/>
                  </a:cubicBezTo>
                  <a:cubicBezTo>
                    <a:pt x="89595" y="5108"/>
                    <a:pt x="89345" y="5370"/>
                    <a:pt x="89035" y="5370"/>
                  </a:cubicBezTo>
                  <a:cubicBezTo>
                    <a:pt x="88714" y="5370"/>
                    <a:pt x="88464" y="5120"/>
                    <a:pt x="88464" y="4810"/>
                  </a:cubicBezTo>
                  <a:cubicBezTo>
                    <a:pt x="88475" y="4501"/>
                    <a:pt x="88714" y="4239"/>
                    <a:pt x="89035" y="4239"/>
                  </a:cubicBezTo>
                  <a:close/>
                  <a:moveTo>
                    <a:pt x="92762" y="4239"/>
                  </a:moveTo>
                  <a:cubicBezTo>
                    <a:pt x="93059" y="4239"/>
                    <a:pt x="93333" y="4501"/>
                    <a:pt x="93333" y="4810"/>
                  </a:cubicBezTo>
                  <a:cubicBezTo>
                    <a:pt x="93333" y="5108"/>
                    <a:pt x="93071" y="5370"/>
                    <a:pt x="92762" y="5370"/>
                  </a:cubicBezTo>
                  <a:cubicBezTo>
                    <a:pt x="92452" y="5370"/>
                    <a:pt x="92202" y="5120"/>
                    <a:pt x="92202" y="4810"/>
                  </a:cubicBezTo>
                  <a:cubicBezTo>
                    <a:pt x="92202" y="4501"/>
                    <a:pt x="92452" y="4239"/>
                    <a:pt x="92762" y="4239"/>
                  </a:cubicBezTo>
                  <a:close/>
                  <a:moveTo>
                    <a:pt x="96488" y="4239"/>
                  </a:moveTo>
                  <a:cubicBezTo>
                    <a:pt x="96786" y="4239"/>
                    <a:pt x="97048" y="4501"/>
                    <a:pt x="97048" y="4810"/>
                  </a:cubicBezTo>
                  <a:cubicBezTo>
                    <a:pt x="97048" y="5108"/>
                    <a:pt x="96798" y="5370"/>
                    <a:pt x="96488" y="5370"/>
                  </a:cubicBezTo>
                  <a:cubicBezTo>
                    <a:pt x="96191" y="5370"/>
                    <a:pt x="95917" y="5120"/>
                    <a:pt x="95917" y="4810"/>
                  </a:cubicBezTo>
                  <a:cubicBezTo>
                    <a:pt x="95917" y="4501"/>
                    <a:pt x="96179" y="4239"/>
                    <a:pt x="96488" y="4239"/>
                  </a:cubicBezTo>
                  <a:close/>
                  <a:moveTo>
                    <a:pt x="100203" y="4239"/>
                  </a:moveTo>
                  <a:cubicBezTo>
                    <a:pt x="100501" y="4239"/>
                    <a:pt x="100775" y="4501"/>
                    <a:pt x="100775" y="4810"/>
                  </a:cubicBezTo>
                  <a:cubicBezTo>
                    <a:pt x="100775" y="5108"/>
                    <a:pt x="100513" y="5370"/>
                    <a:pt x="100203" y="5370"/>
                  </a:cubicBezTo>
                  <a:cubicBezTo>
                    <a:pt x="99905" y="5370"/>
                    <a:pt x="99644" y="5120"/>
                    <a:pt x="99644" y="4810"/>
                  </a:cubicBezTo>
                  <a:cubicBezTo>
                    <a:pt x="99655" y="4501"/>
                    <a:pt x="99894" y="4239"/>
                    <a:pt x="100203" y="4239"/>
                  </a:cubicBezTo>
                  <a:close/>
                  <a:moveTo>
                    <a:pt x="103942" y="4239"/>
                  </a:moveTo>
                  <a:cubicBezTo>
                    <a:pt x="104239" y="4239"/>
                    <a:pt x="104513" y="4501"/>
                    <a:pt x="104513" y="4810"/>
                  </a:cubicBezTo>
                  <a:cubicBezTo>
                    <a:pt x="104513" y="5108"/>
                    <a:pt x="104251" y="5370"/>
                    <a:pt x="103942" y="5370"/>
                  </a:cubicBezTo>
                  <a:cubicBezTo>
                    <a:pt x="103644" y="5370"/>
                    <a:pt x="103382" y="5120"/>
                    <a:pt x="103382" y="4810"/>
                  </a:cubicBezTo>
                  <a:cubicBezTo>
                    <a:pt x="103382" y="4501"/>
                    <a:pt x="103632" y="4239"/>
                    <a:pt x="103942" y="4239"/>
                  </a:cubicBezTo>
                  <a:close/>
                  <a:moveTo>
                    <a:pt x="107668" y="4239"/>
                  </a:moveTo>
                  <a:cubicBezTo>
                    <a:pt x="107966" y="4239"/>
                    <a:pt x="108228" y="4501"/>
                    <a:pt x="108228" y="4810"/>
                  </a:cubicBezTo>
                  <a:cubicBezTo>
                    <a:pt x="108228" y="5108"/>
                    <a:pt x="107978" y="5370"/>
                    <a:pt x="107668" y="5370"/>
                  </a:cubicBezTo>
                  <a:cubicBezTo>
                    <a:pt x="107371" y="5370"/>
                    <a:pt x="107097" y="5120"/>
                    <a:pt x="107097" y="4810"/>
                  </a:cubicBezTo>
                  <a:cubicBezTo>
                    <a:pt x="107109" y="4501"/>
                    <a:pt x="107347" y="4239"/>
                    <a:pt x="107668" y="4239"/>
                  </a:cubicBezTo>
                  <a:close/>
                  <a:moveTo>
                    <a:pt x="111395" y="4239"/>
                  </a:moveTo>
                  <a:cubicBezTo>
                    <a:pt x="111693" y="4239"/>
                    <a:pt x="111967" y="4501"/>
                    <a:pt x="111967" y="4810"/>
                  </a:cubicBezTo>
                  <a:cubicBezTo>
                    <a:pt x="111967" y="5108"/>
                    <a:pt x="111705" y="5370"/>
                    <a:pt x="111395" y="5370"/>
                  </a:cubicBezTo>
                  <a:cubicBezTo>
                    <a:pt x="111085" y="5370"/>
                    <a:pt x="110835" y="5120"/>
                    <a:pt x="110835" y="4810"/>
                  </a:cubicBezTo>
                  <a:cubicBezTo>
                    <a:pt x="110835" y="4501"/>
                    <a:pt x="111085" y="4239"/>
                    <a:pt x="111395" y="4239"/>
                  </a:cubicBezTo>
                  <a:close/>
                  <a:moveTo>
                    <a:pt x="115122" y="4239"/>
                  </a:moveTo>
                  <a:cubicBezTo>
                    <a:pt x="115419" y="4239"/>
                    <a:pt x="115681" y="4501"/>
                    <a:pt x="115681" y="4810"/>
                  </a:cubicBezTo>
                  <a:cubicBezTo>
                    <a:pt x="115681" y="5108"/>
                    <a:pt x="115431" y="5370"/>
                    <a:pt x="115122" y="5370"/>
                  </a:cubicBezTo>
                  <a:cubicBezTo>
                    <a:pt x="114812" y="5370"/>
                    <a:pt x="114550" y="5120"/>
                    <a:pt x="114550" y="4810"/>
                  </a:cubicBezTo>
                  <a:cubicBezTo>
                    <a:pt x="114574" y="4501"/>
                    <a:pt x="114812" y="4239"/>
                    <a:pt x="115122" y="4239"/>
                  </a:cubicBezTo>
                  <a:close/>
                  <a:moveTo>
                    <a:pt x="118860" y="4239"/>
                  </a:moveTo>
                  <a:cubicBezTo>
                    <a:pt x="119158" y="4239"/>
                    <a:pt x="119420" y="4501"/>
                    <a:pt x="119420" y="4810"/>
                  </a:cubicBezTo>
                  <a:cubicBezTo>
                    <a:pt x="119420" y="5108"/>
                    <a:pt x="119170" y="5370"/>
                    <a:pt x="118860" y="5370"/>
                  </a:cubicBezTo>
                  <a:cubicBezTo>
                    <a:pt x="118539" y="5370"/>
                    <a:pt x="118289" y="5120"/>
                    <a:pt x="118289" y="4810"/>
                  </a:cubicBezTo>
                  <a:cubicBezTo>
                    <a:pt x="118289" y="4501"/>
                    <a:pt x="118539" y="4239"/>
                    <a:pt x="118860" y="4239"/>
                  </a:cubicBezTo>
                  <a:close/>
                  <a:moveTo>
                    <a:pt x="122575" y="4239"/>
                  </a:moveTo>
                  <a:cubicBezTo>
                    <a:pt x="122873" y="4239"/>
                    <a:pt x="123146" y="4501"/>
                    <a:pt x="123146" y="4810"/>
                  </a:cubicBezTo>
                  <a:cubicBezTo>
                    <a:pt x="123146" y="5108"/>
                    <a:pt x="122885" y="5370"/>
                    <a:pt x="122575" y="5370"/>
                  </a:cubicBezTo>
                  <a:cubicBezTo>
                    <a:pt x="122265" y="5370"/>
                    <a:pt x="122015" y="5120"/>
                    <a:pt x="122015" y="4810"/>
                  </a:cubicBezTo>
                  <a:cubicBezTo>
                    <a:pt x="122027" y="4501"/>
                    <a:pt x="122277" y="4239"/>
                    <a:pt x="122575" y="4239"/>
                  </a:cubicBezTo>
                  <a:close/>
                  <a:moveTo>
                    <a:pt x="126314" y="4239"/>
                  </a:moveTo>
                  <a:cubicBezTo>
                    <a:pt x="126611" y="4239"/>
                    <a:pt x="126873" y="4501"/>
                    <a:pt x="126873" y="4810"/>
                  </a:cubicBezTo>
                  <a:cubicBezTo>
                    <a:pt x="126873" y="5108"/>
                    <a:pt x="126623" y="5370"/>
                    <a:pt x="126314" y="5370"/>
                  </a:cubicBezTo>
                  <a:cubicBezTo>
                    <a:pt x="126004" y="5370"/>
                    <a:pt x="125742" y="5120"/>
                    <a:pt x="125742" y="4810"/>
                  </a:cubicBezTo>
                  <a:cubicBezTo>
                    <a:pt x="125742" y="4501"/>
                    <a:pt x="126004" y="4239"/>
                    <a:pt x="126314" y="4239"/>
                  </a:cubicBezTo>
                  <a:close/>
                  <a:moveTo>
                    <a:pt x="130028" y="4239"/>
                  </a:moveTo>
                  <a:cubicBezTo>
                    <a:pt x="130326" y="4239"/>
                    <a:pt x="130600" y="4501"/>
                    <a:pt x="130600" y="4810"/>
                  </a:cubicBezTo>
                  <a:cubicBezTo>
                    <a:pt x="130600" y="5108"/>
                    <a:pt x="130350" y="5370"/>
                    <a:pt x="130028" y="5370"/>
                  </a:cubicBezTo>
                  <a:cubicBezTo>
                    <a:pt x="129731" y="5370"/>
                    <a:pt x="129469" y="5120"/>
                    <a:pt x="129469" y="4810"/>
                  </a:cubicBezTo>
                  <a:cubicBezTo>
                    <a:pt x="129469" y="4501"/>
                    <a:pt x="129719" y="4239"/>
                    <a:pt x="130028" y="4239"/>
                  </a:cubicBezTo>
                  <a:close/>
                  <a:moveTo>
                    <a:pt x="1548" y="6120"/>
                  </a:moveTo>
                  <a:cubicBezTo>
                    <a:pt x="1846" y="6120"/>
                    <a:pt x="2119" y="6370"/>
                    <a:pt x="2119" y="6679"/>
                  </a:cubicBezTo>
                  <a:cubicBezTo>
                    <a:pt x="2119" y="6989"/>
                    <a:pt x="1858" y="7251"/>
                    <a:pt x="1548" y="7251"/>
                  </a:cubicBezTo>
                  <a:cubicBezTo>
                    <a:pt x="1238" y="7251"/>
                    <a:pt x="988" y="6989"/>
                    <a:pt x="988" y="6679"/>
                  </a:cubicBezTo>
                  <a:cubicBezTo>
                    <a:pt x="988" y="6370"/>
                    <a:pt x="1238" y="6120"/>
                    <a:pt x="1548" y="6120"/>
                  </a:cubicBezTo>
                  <a:close/>
                  <a:moveTo>
                    <a:pt x="5287" y="6120"/>
                  </a:moveTo>
                  <a:cubicBezTo>
                    <a:pt x="5596" y="6120"/>
                    <a:pt x="5846" y="6370"/>
                    <a:pt x="5846" y="6679"/>
                  </a:cubicBezTo>
                  <a:cubicBezTo>
                    <a:pt x="5846" y="6989"/>
                    <a:pt x="5596" y="7251"/>
                    <a:pt x="5287" y="7251"/>
                  </a:cubicBezTo>
                  <a:cubicBezTo>
                    <a:pt x="4977" y="7251"/>
                    <a:pt x="4715" y="6989"/>
                    <a:pt x="4715" y="6679"/>
                  </a:cubicBezTo>
                  <a:cubicBezTo>
                    <a:pt x="4715" y="6370"/>
                    <a:pt x="4977" y="6120"/>
                    <a:pt x="5287" y="6120"/>
                  </a:cubicBezTo>
                  <a:close/>
                  <a:moveTo>
                    <a:pt x="9001" y="6120"/>
                  </a:moveTo>
                  <a:cubicBezTo>
                    <a:pt x="9299" y="6120"/>
                    <a:pt x="9573" y="6370"/>
                    <a:pt x="9573" y="6679"/>
                  </a:cubicBezTo>
                  <a:cubicBezTo>
                    <a:pt x="9573" y="6989"/>
                    <a:pt x="9323" y="7251"/>
                    <a:pt x="9001" y="7251"/>
                  </a:cubicBezTo>
                  <a:cubicBezTo>
                    <a:pt x="8704" y="7251"/>
                    <a:pt x="8442" y="6989"/>
                    <a:pt x="8442" y="6679"/>
                  </a:cubicBezTo>
                  <a:cubicBezTo>
                    <a:pt x="8442" y="6370"/>
                    <a:pt x="8692" y="6120"/>
                    <a:pt x="9001" y="6120"/>
                  </a:cubicBezTo>
                  <a:close/>
                  <a:moveTo>
                    <a:pt x="12728" y="6120"/>
                  </a:moveTo>
                  <a:cubicBezTo>
                    <a:pt x="13037" y="6120"/>
                    <a:pt x="13288" y="6370"/>
                    <a:pt x="13288" y="6679"/>
                  </a:cubicBezTo>
                  <a:cubicBezTo>
                    <a:pt x="13288" y="6989"/>
                    <a:pt x="13037" y="7251"/>
                    <a:pt x="12728" y="7251"/>
                  </a:cubicBezTo>
                  <a:cubicBezTo>
                    <a:pt x="12418" y="7251"/>
                    <a:pt x="12156" y="6989"/>
                    <a:pt x="12156" y="6679"/>
                  </a:cubicBezTo>
                  <a:cubicBezTo>
                    <a:pt x="12156" y="6370"/>
                    <a:pt x="12418" y="6120"/>
                    <a:pt x="12728" y="6120"/>
                  </a:cubicBezTo>
                  <a:close/>
                  <a:moveTo>
                    <a:pt x="16466" y="6120"/>
                  </a:moveTo>
                  <a:cubicBezTo>
                    <a:pt x="16764" y="6120"/>
                    <a:pt x="17026" y="6370"/>
                    <a:pt x="17026" y="6679"/>
                  </a:cubicBezTo>
                  <a:cubicBezTo>
                    <a:pt x="17026" y="6989"/>
                    <a:pt x="16776" y="7251"/>
                    <a:pt x="16466" y="7251"/>
                  </a:cubicBezTo>
                  <a:cubicBezTo>
                    <a:pt x="16169" y="7251"/>
                    <a:pt x="15895" y="6989"/>
                    <a:pt x="15895" y="6679"/>
                  </a:cubicBezTo>
                  <a:cubicBezTo>
                    <a:pt x="15895" y="6370"/>
                    <a:pt x="16145" y="6120"/>
                    <a:pt x="16466" y="6120"/>
                  </a:cubicBezTo>
                  <a:close/>
                  <a:moveTo>
                    <a:pt x="20181" y="6120"/>
                  </a:moveTo>
                  <a:cubicBezTo>
                    <a:pt x="20491" y="6120"/>
                    <a:pt x="20753" y="6370"/>
                    <a:pt x="20753" y="6679"/>
                  </a:cubicBezTo>
                  <a:cubicBezTo>
                    <a:pt x="20753" y="6989"/>
                    <a:pt x="20491" y="7251"/>
                    <a:pt x="20181" y="7251"/>
                  </a:cubicBezTo>
                  <a:cubicBezTo>
                    <a:pt x="19872" y="7251"/>
                    <a:pt x="19622" y="6989"/>
                    <a:pt x="19622" y="6679"/>
                  </a:cubicBezTo>
                  <a:cubicBezTo>
                    <a:pt x="19622" y="6370"/>
                    <a:pt x="19872" y="6120"/>
                    <a:pt x="20181" y="6120"/>
                  </a:cubicBezTo>
                  <a:close/>
                  <a:moveTo>
                    <a:pt x="23920" y="6120"/>
                  </a:moveTo>
                  <a:cubicBezTo>
                    <a:pt x="24217" y="6120"/>
                    <a:pt x="24479" y="6370"/>
                    <a:pt x="24479" y="6679"/>
                  </a:cubicBezTo>
                  <a:cubicBezTo>
                    <a:pt x="24479" y="6989"/>
                    <a:pt x="24229" y="7251"/>
                    <a:pt x="23920" y="7251"/>
                  </a:cubicBezTo>
                  <a:cubicBezTo>
                    <a:pt x="23610" y="7251"/>
                    <a:pt x="23348" y="6989"/>
                    <a:pt x="23348" y="6679"/>
                  </a:cubicBezTo>
                  <a:cubicBezTo>
                    <a:pt x="23348" y="6370"/>
                    <a:pt x="23610" y="6120"/>
                    <a:pt x="23920" y="6120"/>
                  </a:cubicBezTo>
                  <a:close/>
                  <a:moveTo>
                    <a:pt x="27635" y="6120"/>
                  </a:moveTo>
                  <a:cubicBezTo>
                    <a:pt x="27956" y="6120"/>
                    <a:pt x="28206" y="6370"/>
                    <a:pt x="28206" y="6679"/>
                  </a:cubicBezTo>
                  <a:cubicBezTo>
                    <a:pt x="28206" y="6989"/>
                    <a:pt x="27956" y="7251"/>
                    <a:pt x="27635" y="7251"/>
                  </a:cubicBezTo>
                  <a:cubicBezTo>
                    <a:pt x="27325" y="7251"/>
                    <a:pt x="27075" y="6989"/>
                    <a:pt x="27075" y="6679"/>
                  </a:cubicBezTo>
                  <a:cubicBezTo>
                    <a:pt x="27075" y="6370"/>
                    <a:pt x="27325" y="6120"/>
                    <a:pt x="27635" y="6120"/>
                  </a:cubicBezTo>
                  <a:close/>
                  <a:moveTo>
                    <a:pt x="31373" y="6120"/>
                  </a:moveTo>
                  <a:cubicBezTo>
                    <a:pt x="31671" y="6120"/>
                    <a:pt x="31945" y="6370"/>
                    <a:pt x="31945" y="6679"/>
                  </a:cubicBezTo>
                  <a:cubicBezTo>
                    <a:pt x="31945" y="6989"/>
                    <a:pt x="31683" y="7251"/>
                    <a:pt x="31373" y="7251"/>
                  </a:cubicBezTo>
                  <a:cubicBezTo>
                    <a:pt x="31064" y="7251"/>
                    <a:pt x="30814" y="6989"/>
                    <a:pt x="30814" y="6679"/>
                  </a:cubicBezTo>
                  <a:cubicBezTo>
                    <a:pt x="30814" y="6370"/>
                    <a:pt x="31064" y="6120"/>
                    <a:pt x="31373" y="6120"/>
                  </a:cubicBezTo>
                  <a:close/>
                  <a:moveTo>
                    <a:pt x="35100" y="6120"/>
                  </a:moveTo>
                  <a:cubicBezTo>
                    <a:pt x="35409" y="6120"/>
                    <a:pt x="35659" y="6370"/>
                    <a:pt x="35659" y="6679"/>
                  </a:cubicBezTo>
                  <a:cubicBezTo>
                    <a:pt x="35659" y="6989"/>
                    <a:pt x="35409" y="7251"/>
                    <a:pt x="35100" y="7251"/>
                  </a:cubicBezTo>
                  <a:cubicBezTo>
                    <a:pt x="34778" y="7251"/>
                    <a:pt x="34528" y="6989"/>
                    <a:pt x="34528" y="6679"/>
                  </a:cubicBezTo>
                  <a:cubicBezTo>
                    <a:pt x="34528" y="6370"/>
                    <a:pt x="34778" y="6120"/>
                    <a:pt x="35100" y="6120"/>
                  </a:cubicBezTo>
                  <a:close/>
                  <a:moveTo>
                    <a:pt x="38815" y="6120"/>
                  </a:moveTo>
                  <a:cubicBezTo>
                    <a:pt x="39112" y="6120"/>
                    <a:pt x="39386" y="6370"/>
                    <a:pt x="39386" y="6679"/>
                  </a:cubicBezTo>
                  <a:cubicBezTo>
                    <a:pt x="39386" y="6989"/>
                    <a:pt x="39124" y="7251"/>
                    <a:pt x="38815" y="7251"/>
                  </a:cubicBezTo>
                  <a:cubicBezTo>
                    <a:pt x="38517" y="7251"/>
                    <a:pt x="38255" y="6989"/>
                    <a:pt x="38255" y="6679"/>
                  </a:cubicBezTo>
                  <a:cubicBezTo>
                    <a:pt x="38255" y="6370"/>
                    <a:pt x="38505" y="6120"/>
                    <a:pt x="38815" y="6120"/>
                  </a:cubicBezTo>
                  <a:close/>
                  <a:moveTo>
                    <a:pt x="42553" y="6120"/>
                  </a:moveTo>
                  <a:cubicBezTo>
                    <a:pt x="42863" y="6120"/>
                    <a:pt x="43113" y="6370"/>
                    <a:pt x="43113" y="6679"/>
                  </a:cubicBezTo>
                  <a:cubicBezTo>
                    <a:pt x="43113" y="6989"/>
                    <a:pt x="42863" y="7251"/>
                    <a:pt x="42553" y="7251"/>
                  </a:cubicBezTo>
                  <a:cubicBezTo>
                    <a:pt x="42232" y="7251"/>
                    <a:pt x="41982" y="6989"/>
                    <a:pt x="41982" y="6679"/>
                  </a:cubicBezTo>
                  <a:cubicBezTo>
                    <a:pt x="41982" y="6370"/>
                    <a:pt x="42244" y="6120"/>
                    <a:pt x="42553" y="6120"/>
                  </a:cubicBezTo>
                  <a:close/>
                  <a:moveTo>
                    <a:pt x="46268" y="6120"/>
                  </a:moveTo>
                  <a:cubicBezTo>
                    <a:pt x="46565" y="6120"/>
                    <a:pt x="46839" y="6370"/>
                    <a:pt x="46839" y="6679"/>
                  </a:cubicBezTo>
                  <a:cubicBezTo>
                    <a:pt x="46839" y="6989"/>
                    <a:pt x="46589" y="7251"/>
                    <a:pt x="46268" y="7251"/>
                  </a:cubicBezTo>
                  <a:cubicBezTo>
                    <a:pt x="45970" y="7251"/>
                    <a:pt x="45708" y="6989"/>
                    <a:pt x="45708" y="6679"/>
                  </a:cubicBezTo>
                  <a:cubicBezTo>
                    <a:pt x="45708" y="6370"/>
                    <a:pt x="45958" y="6120"/>
                    <a:pt x="46268" y="6120"/>
                  </a:cubicBezTo>
                  <a:close/>
                  <a:moveTo>
                    <a:pt x="50006" y="6120"/>
                  </a:moveTo>
                  <a:cubicBezTo>
                    <a:pt x="50316" y="6120"/>
                    <a:pt x="50578" y="6370"/>
                    <a:pt x="50578" y="6679"/>
                  </a:cubicBezTo>
                  <a:cubicBezTo>
                    <a:pt x="50578" y="6989"/>
                    <a:pt x="50316" y="7251"/>
                    <a:pt x="50006" y="7251"/>
                  </a:cubicBezTo>
                  <a:cubicBezTo>
                    <a:pt x="49697" y="7251"/>
                    <a:pt x="49447" y="6989"/>
                    <a:pt x="49447" y="6679"/>
                  </a:cubicBezTo>
                  <a:cubicBezTo>
                    <a:pt x="49447" y="6370"/>
                    <a:pt x="49697" y="6120"/>
                    <a:pt x="50006" y="6120"/>
                  </a:cubicBezTo>
                  <a:close/>
                  <a:moveTo>
                    <a:pt x="53733" y="6120"/>
                  </a:moveTo>
                  <a:cubicBezTo>
                    <a:pt x="54031" y="6120"/>
                    <a:pt x="54293" y="6370"/>
                    <a:pt x="54293" y="6679"/>
                  </a:cubicBezTo>
                  <a:cubicBezTo>
                    <a:pt x="54293" y="6989"/>
                    <a:pt x="54043" y="7251"/>
                    <a:pt x="53733" y="7251"/>
                  </a:cubicBezTo>
                  <a:cubicBezTo>
                    <a:pt x="53412" y="7251"/>
                    <a:pt x="53162" y="6989"/>
                    <a:pt x="53162" y="6679"/>
                  </a:cubicBezTo>
                  <a:cubicBezTo>
                    <a:pt x="53162" y="6370"/>
                    <a:pt x="53412" y="6120"/>
                    <a:pt x="53733" y="6120"/>
                  </a:cubicBezTo>
                  <a:close/>
                  <a:moveTo>
                    <a:pt x="57460" y="6120"/>
                  </a:moveTo>
                  <a:cubicBezTo>
                    <a:pt x="57781" y="6120"/>
                    <a:pt x="58031" y="6370"/>
                    <a:pt x="58031" y="6679"/>
                  </a:cubicBezTo>
                  <a:cubicBezTo>
                    <a:pt x="58031" y="6989"/>
                    <a:pt x="57781" y="7251"/>
                    <a:pt x="57460" y="7251"/>
                  </a:cubicBezTo>
                  <a:cubicBezTo>
                    <a:pt x="57150" y="7251"/>
                    <a:pt x="56900" y="6989"/>
                    <a:pt x="56900" y="6679"/>
                  </a:cubicBezTo>
                  <a:cubicBezTo>
                    <a:pt x="56900" y="6370"/>
                    <a:pt x="57150" y="6120"/>
                    <a:pt x="57460" y="6120"/>
                  </a:cubicBezTo>
                  <a:close/>
                  <a:moveTo>
                    <a:pt x="61186" y="6120"/>
                  </a:moveTo>
                  <a:cubicBezTo>
                    <a:pt x="61484" y="6120"/>
                    <a:pt x="61746" y="6370"/>
                    <a:pt x="61746" y="6679"/>
                  </a:cubicBezTo>
                  <a:cubicBezTo>
                    <a:pt x="61746" y="6989"/>
                    <a:pt x="61496" y="7251"/>
                    <a:pt x="61186" y="7251"/>
                  </a:cubicBezTo>
                  <a:cubicBezTo>
                    <a:pt x="60877" y="7251"/>
                    <a:pt x="60615" y="6989"/>
                    <a:pt x="60615" y="6679"/>
                  </a:cubicBezTo>
                  <a:cubicBezTo>
                    <a:pt x="60615" y="6370"/>
                    <a:pt x="60877" y="6120"/>
                    <a:pt x="61186" y="6120"/>
                  </a:cubicBezTo>
                  <a:close/>
                  <a:moveTo>
                    <a:pt x="64925" y="6120"/>
                  </a:moveTo>
                  <a:cubicBezTo>
                    <a:pt x="65234" y="6120"/>
                    <a:pt x="65485" y="6370"/>
                    <a:pt x="65485" y="6679"/>
                  </a:cubicBezTo>
                  <a:cubicBezTo>
                    <a:pt x="65485" y="6989"/>
                    <a:pt x="65234" y="7251"/>
                    <a:pt x="64925" y="7251"/>
                  </a:cubicBezTo>
                  <a:cubicBezTo>
                    <a:pt x="64603" y="7251"/>
                    <a:pt x="64353" y="6989"/>
                    <a:pt x="64353" y="6679"/>
                  </a:cubicBezTo>
                  <a:cubicBezTo>
                    <a:pt x="64353" y="6370"/>
                    <a:pt x="64603" y="6120"/>
                    <a:pt x="64925" y="6120"/>
                  </a:cubicBezTo>
                  <a:close/>
                  <a:moveTo>
                    <a:pt x="68640" y="6120"/>
                  </a:moveTo>
                  <a:cubicBezTo>
                    <a:pt x="68937" y="6120"/>
                    <a:pt x="69211" y="6370"/>
                    <a:pt x="69211" y="6679"/>
                  </a:cubicBezTo>
                  <a:cubicBezTo>
                    <a:pt x="69211" y="6989"/>
                    <a:pt x="68949" y="7251"/>
                    <a:pt x="68640" y="7251"/>
                  </a:cubicBezTo>
                  <a:cubicBezTo>
                    <a:pt x="68330" y="7251"/>
                    <a:pt x="68080" y="6989"/>
                    <a:pt x="68080" y="6679"/>
                  </a:cubicBezTo>
                  <a:cubicBezTo>
                    <a:pt x="68080" y="6370"/>
                    <a:pt x="68330" y="6120"/>
                    <a:pt x="68640" y="6120"/>
                  </a:cubicBezTo>
                  <a:close/>
                  <a:moveTo>
                    <a:pt x="72366" y="6120"/>
                  </a:moveTo>
                  <a:cubicBezTo>
                    <a:pt x="72676" y="6120"/>
                    <a:pt x="72926" y="6370"/>
                    <a:pt x="72926" y="6679"/>
                  </a:cubicBezTo>
                  <a:cubicBezTo>
                    <a:pt x="72926" y="6989"/>
                    <a:pt x="72676" y="7251"/>
                    <a:pt x="72366" y="7251"/>
                  </a:cubicBezTo>
                  <a:cubicBezTo>
                    <a:pt x="72045" y="7251"/>
                    <a:pt x="71795" y="6989"/>
                    <a:pt x="71795" y="6679"/>
                  </a:cubicBezTo>
                  <a:cubicBezTo>
                    <a:pt x="71795" y="6370"/>
                    <a:pt x="72069" y="6120"/>
                    <a:pt x="72366" y="6120"/>
                  </a:cubicBezTo>
                  <a:close/>
                  <a:moveTo>
                    <a:pt x="76093" y="6120"/>
                  </a:moveTo>
                  <a:cubicBezTo>
                    <a:pt x="76391" y="6120"/>
                    <a:pt x="76664" y="6370"/>
                    <a:pt x="76664" y="6679"/>
                  </a:cubicBezTo>
                  <a:cubicBezTo>
                    <a:pt x="76664" y="6989"/>
                    <a:pt x="76403" y="7251"/>
                    <a:pt x="76093" y="7251"/>
                  </a:cubicBezTo>
                  <a:cubicBezTo>
                    <a:pt x="75795" y="7251"/>
                    <a:pt x="75533" y="6989"/>
                    <a:pt x="75533" y="6679"/>
                  </a:cubicBezTo>
                  <a:cubicBezTo>
                    <a:pt x="75533" y="6370"/>
                    <a:pt x="75783" y="6120"/>
                    <a:pt x="76093" y="6120"/>
                  </a:cubicBezTo>
                  <a:close/>
                  <a:moveTo>
                    <a:pt x="79712" y="6120"/>
                  </a:moveTo>
                  <a:cubicBezTo>
                    <a:pt x="80010" y="6120"/>
                    <a:pt x="80284" y="6370"/>
                    <a:pt x="80284" y="6679"/>
                  </a:cubicBezTo>
                  <a:cubicBezTo>
                    <a:pt x="80284" y="6989"/>
                    <a:pt x="80022" y="7251"/>
                    <a:pt x="79712" y="7251"/>
                  </a:cubicBezTo>
                  <a:cubicBezTo>
                    <a:pt x="79403" y="7251"/>
                    <a:pt x="79153" y="6989"/>
                    <a:pt x="79153" y="6679"/>
                  </a:cubicBezTo>
                  <a:cubicBezTo>
                    <a:pt x="79153" y="6370"/>
                    <a:pt x="79403" y="6120"/>
                    <a:pt x="79712" y="6120"/>
                  </a:cubicBezTo>
                  <a:close/>
                  <a:moveTo>
                    <a:pt x="83451" y="6120"/>
                  </a:moveTo>
                  <a:cubicBezTo>
                    <a:pt x="83761" y="6120"/>
                    <a:pt x="84011" y="6370"/>
                    <a:pt x="84011" y="6679"/>
                  </a:cubicBezTo>
                  <a:cubicBezTo>
                    <a:pt x="84011" y="6989"/>
                    <a:pt x="83761" y="7251"/>
                    <a:pt x="83451" y="7251"/>
                  </a:cubicBezTo>
                  <a:cubicBezTo>
                    <a:pt x="83141" y="7251"/>
                    <a:pt x="82880" y="6989"/>
                    <a:pt x="82880" y="6679"/>
                  </a:cubicBezTo>
                  <a:cubicBezTo>
                    <a:pt x="82880" y="6370"/>
                    <a:pt x="83141" y="6120"/>
                    <a:pt x="83451" y="6120"/>
                  </a:cubicBezTo>
                  <a:close/>
                  <a:moveTo>
                    <a:pt x="87166" y="6120"/>
                  </a:moveTo>
                  <a:cubicBezTo>
                    <a:pt x="87463" y="6120"/>
                    <a:pt x="87737" y="6370"/>
                    <a:pt x="87737" y="6679"/>
                  </a:cubicBezTo>
                  <a:cubicBezTo>
                    <a:pt x="87737" y="6989"/>
                    <a:pt x="87475" y="7251"/>
                    <a:pt x="87166" y="7251"/>
                  </a:cubicBezTo>
                  <a:cubicBezTo>
                    <a:pt x="86856" y="7251"/>
                    <a:pt x="86606" y="6989"/>
                    <a:pt x="86606" y="6679"/>
                  </a:cubicBezTo>
                  <a:cubicBezTo>
                    <a:pt x="86606" y="6370"/>
                    <a:pt x="86856" y="6120"/>
                    <a:pt x="87166" y="6120"/>
                  </a:cubicBezTo>
                  <a:close/>
                  <a:moveTo>
                    <a:pt x="90904" y="6120"/>
                  </a:moveTo>
                  <a:cubicBezTo>
                    <a:pt x="91214" y="6120"/>
                    <a:pt x="91464" y="6370"/>
                    <a:pt x="91464" y="6679"/>
                  </a:cubicBezTo>
                  <a:cubicBezTo>
                    <a:pt x="91464" y="6989"/>
                    <a:pt x="91214" y="7251"/>
                    <a:pt x="90904" y="7251"/>
                  </a:cubicBezTo>
                  <a:cubicBezTo>
                    <a:pt x="90595" y="7251"/>
                    <a:pt x="90345" y="6989"/>
                    <a:pt x="90345" y="6679"/>
                  </a:cubicBezTo>
                  <a:cubicBezTo>
                    <a:pt x="90345" y="6370"/>
                    <a:pt x="90595" y="6120"/>
                    <a:pt x="90904" y="6120"/>
                  </a:cubicBezTo>
                  <a:close/>
                  <a:moveTo>
                    <a:pt x="94631" y="6120"/>
                  </a:moveTo>
                  <a:cubicBezTo>
                    <a:pt x="94929" y="6120"/>
                    <a:pt x="95191" y="6370"/>
                    <a:pt x="95191" y="6679"/>
                  </a:cubicBezTo>
                  <a:cubicBezTo>
                    <a:pt x="95191" y="6989"/>
                    <a:pt x="94941" y="7251"/>
                    <a:pt x="94631" y="7251"/>
                  </a:cubicBezTo>
                  <a:cubicBezTo>
                    <a:pt x="94310" y="7251"/>
                    <a:pt x="94060" y="6989"/>
                    <a:pt x="94060" y="6679"/>
                  </a:cubicBezTo>
                  <a:cubicBezTo>
                    <a:pt x="94060" y="6370"/>
                    <a:pt x="94310" y="6120"/>
                    <a:pt x="94631" y="6120"/>
                  </a:cubicBezTo>
                  <a:close/>
                  <a:moveTo>
                    <a:pt x="98346" y="6120"/>
                  </a:moveTo>
                  <a:cubicBezTo>
                    <a:pt x="98655" y="6120"/>
                    <a:pt x="98905" y="6370"/>
                    <a:pt x="98905" y="6679"/>
                  </a:cubicBezTo>
                  <a:cubicBezTo>
                    <a:pt x="98905" y="6989"/>
                    <a:pt x="98655" y="7251"/>
                    <a:pt x="98346" y="7251"/>
                  </a:cubicBezTo>
                  <a:cubicBezTo>
                    <a:pt x="98036" y="7251"/>
                    <a:pt x="97786" y="6989"/>
                    <a:pt x="97786" y="6679"/>
                  </a:cubicBezTo>
                  <a:cubicBezTo>
                    <a:pt x="97786" y="6370"/>
                    <a:pt x="98036" y="6120"/>
                    <a:pt x="98346" y="6120"/>
                  </a:cubicBezTo>
                  <a:close/>
                  <a:moveTo>
                    <a:pt x="102084" y="6120"/>
                  </a:moveTo>
                  <a:cubicBezTo>
                    <a:pt x="102382" y="6120"/>
                    <a:pt x="102644" y="6370"/>
                    <a:pt x="102644" y="6679"/>
                  </a:cubicBezTo>
                  <a:cubicBezTo>
                    <a:pt x="102644" y="6989"/>
                    <a:pt x="102394" y="7251"/>
                    <a:pt x="102084" y="7251"/>
                  </a:cubicBezTo>
                  <a:cubicBezTo>
                    <a:pt x="101787" y="7251"/>
                    <a:pt x="101513" y="6989"/>
                    <a:pt x="101513" y="6679"/>
                  </a:cubicBezTo>
                  <a:cubicBezTo>
                    <a:pt x="101513" y="6370"/>
                    <a:pt x="101775" y="6120"/>
                    <a:pt x="102084" y="6120"/>
                  </a:cubicBezTo>
                  <a:close/>
                  <a:moveTo>
                    <a:pt x="105799" y="6120"/>
                  </a:moveTo>
                  <a:cubicBezTo>
                    <a:pt x="106121" y="6120"/>
                    <a:pt x="106371" y="6370"/>
                    <a:pt x="106371" y="6679"/>
                  </a:cubicBezTo>
                  <a:cubicBezTo>
                    <a:pt x="106371" y="6989"/>
                    <a:pt x="106109" y="7251"/>
                    <a:pt x="105799" y="7251"/>
                  </a:cubicBezTo>
                  <a:cubicBezTo>
                    <a:pt x="105490" y="7251"/>
                    <a:pt x="105239" y="6989"/>
                    <a:pt x="105239" y="6679"/>
                  </a:cubicBezTo>
                  <a:cubicBezTo>
                    <a:pt x="105239" y="6370"/>
                    <a:pt x="105490" y="6120"/>
                    <a:pt x="105799" y="6120"/>
                  </a:cubicBezTo>
                  <a:close/>
                  <a:moveTo>
                    <a:pt x="109538" y="6120"/>
                  </a:moveTo>
                  <a:cubicBezTo>
                    <a:pt x="109835" y="6120"/>
                    <a:pt x="110109" y="6370"/>
                    <a:pt x="110109" y="6679"/>
                  </a:cubicBezTo>
                  <a:cubicBezTo>
                    <a:pt x="110109" y="6989"/>
                    <a:pt x="109847" y="7251"/>
                    <a:pt x="109538" y="7251"/>
                  </a:cubicBezTo>
                  <a:cubicBezTo>
                    <a:pt x="109228" y="7251"/>
                    <a:pt x="108978" y="6989"/>
                    <a:pt x="108978" y="6679"/>
                  </a:cubicBezTo>
                  <a:cubicBezTo>
                    <a:pt x="108978" y="6370"/>
                    <a:pt x="109228" y="6120"/>
                    <a:pt x="109538" y="6120"/>
                  </a:cubicBezTo>
                  <a:close/>
                  <a:moveTo>
                    <a:pt x="113264" y="6120"/>
                  </a:moveTo>
                  <a:cubicBezTo>
                    <a:pt x="113574" y="6120"/>
                    <a:pt x="113824" y="6370"/>
                    <a:pt x="113824" y="6679"/>
                  </a:cubicBezTo>
                  <a:cubicBezTo>
                    <a:pt x="113824" y="6989"/>
                    <a:pt x="113574" y="7251"/>
                    <a:pt x="113264" y="7251"/>
                  </a:cubicBezTo>
                  <a:cubicBezTo>
                    <a:pt x="112943" y="7251"/>
                    <a:pt x="112693" y="6989"/>
                    <a:pt x="112693" y="6679"/>
                  </a:cubicBezTo>
                  <a:cubicBezTo>
                    <a:pt x="112693" y="6370"/>
                    <a:pt x="112943" y="6120"/>
                    <a:pt x="113264" y="6120"/>
                  </a:cubicBezTo>
                  <a:close/>
                  <a:moveTo>
                    <a:pt x="116991" y="6120"/>
                  </a:moveTo>
                  <a:cubicBezTo>
                    <a:pt x="117289" y="6120"/>
                    <a:pt x="117562" y="6370"/>
                    <a:pt x="117562" y="6679"/>
                  </a:cubicBezTo>
                  <a:cubicBezTo>
                    <a:pt x="117562" y="6989"/>
                    <a:pt x="117312" y="7251"/>
                    <a:pt x="116991" y="7251"/>
                  </a:cubicBezTo>
                  <a:cubicBezTo>
                    <a:pt x="116681" y="7251"/>
                    <a:pt x="116431" y="6989"/>
                    <a:pt x="116431" y="6679"/>
                  </a:cubicBezTo>
                  <a:cubicBezTo>
                    <a:pt x="116431" y="6370"/>
                    <a:pt x="116681" y="6120"/>
                    <a:pt x="116991" y="6120"/>
                  </a:cubicBezTo>
                  <a:close/>
                  <a:moveTo>
                    <a:pt x="120718" y="6120"/>
                  </a:moveTo>
                  <a:cubicBezTo>
                    <a:pt x="121027" y="6120"/>
                    <a:pt x="121277" y="6370"/>
                    <a:pt x="121277" y="6679"/>
                  </a:cubicBezTo>
                  <a:cubicBezTo>
                    <a:pt x="121277" y="6989"/>
                    <a:pt x="121027" y="7251"/>
                    <a:pt x="120718" y="7251"/>
                  </a:cubicBezTo>
                  <a:cubicBezTo>
                    <a:pt x="120408" y="7251"/>
                    <a:pt x="120146" y="6989"/>
                    <a:pt x="120146" y="6679"/>
                  </a:cubicBezTo>
                  <a:cubicBezTo>
                    <a:pt x="120146" y="6370"/>
                    <a:pt x="120420" y="6120"/>
                    <a:pt x="120718" y="6120"/>
                  </a:cubicBezTo>
                  <a:close/>
                  <a:moveTo>
                    <a:pt x="124456" y="6120"/>
                  </a:moveTo>
                  <a:cubicBezTo>
                    <a:pt x="124754" y="6120"/>
                    <a:pt x="125016" y="6370"/>
                    <a:pt x="125016" y="6679"/>
                  </a:cubicBezTo>
                  <a:cubicBezTo>
                    <a:pt x="125016" y="6989"/>
                    <a:pt x="124766" y="7251"/>
                    <a:pt x="124456" y="7251"/>
                  </a:cubicBezTo>
                  <a:cubicBezTo>
                    <a:pt x="124135" y="7251"/>
                    <a:pt x="123885" y="6989"/>
                    <a:pt x="123885" y="6679"/>
                  </a:cubicBezTo>
                  <a:cubicBezTo>
                    <a:pt x="123885" y="6370"/>
                    <a:pt x="124135" y="6120"/>
                    <a:pt x="124456" y="6120"/>
                  </a:cubicBezTo>
                  <a:close/>
                  <a:moveTo>
                    <a:pt x="128171" y="6120"/>
                  </a:moveTo>
                  <a:cubicBezTo>
                    <a:pt x="128480" y="6120"/>
                    <a:pt x="128742" y="6370"/>
                    <a:pt x="128742" y="6679"/>
                  </a:cubicBezTo>
                  <a:cubicBezTo>
                    <a:pt x="128742" y="6989"/>
                    <a:pt x="128480" y="7251"/>
                    <a:pt x="128171" y="7251"/>
                  </a:cubicBezTo>
                  <a:cubicBezTo>
                    <a:pt x="127861" y="7251"/>
                    <a:pt x="127611" y="6989"/>
                    <a:pt x="127611" y="6679"/>
                  </a:cubicBezTo>
                  <a:cubicBezTo>
                    <a:pt x="127611" y="6370"/>
                    <a:pt x="127861" y="6120"/>
                    <a:pt x="128171" y="6120"/>
                  </a:cubicBezTo>
                  <a:close/>
                  <a:moveTo>
                    <a:pt x="131898" y="6120"/>
                  </a:moveTo>
                  <a:cubicBezTo>
                    <a:pt x="132195" y="6120"/>
                    <a:pt x="132457" y="6370"/>
                    <a:pt x="132457" y="6679"/>
                  </a:cubicBezTo>
                  <a:cubicBezTo>
                    <a:pt x="132457" y="6989"/>
                    <a:pt x="132207" y="7251"/>
                    <a:pt x="131898" y="7251"/>
                  </a:cubicBezTo>
                  <a:cubicBezTo>
                    <a:pt x="131600" y="7251"/>
                    <a:pt x="131326" y="6989"/>
                    <a:pt x="131326" y="6679"/>
                  </a:cubicBezTo>
                  <a:cubicBezTo>
                    <a:pt x="131326" y="6370"/>
                    <a:pt x="131576" y="6120"/>
                    <a:pt x="131898" y="6120"/>
                  </a:cubicBezTo>
                  <a:close/>
                  <a:moveTo>
                    <a:pt x="3405" y="7977"/>
                  </a:moveTo>
                  <a:cubicBezTo>
                    <a:pt x="3703" y="7977"/>
                    <a:pt x="3977" y="8227"/>
                    <a:pt x="3977" y="8537"/>
                  </a:cubicBezTo>
                  <a:cubicBezTo>
                    <a:pt x="3977" y="8835"/>
                    <a:pt x="3727" y="9108"/>
                    <a:pt x="3405" y="9108"/>
                  </a:cubicBezTo>
                  <a:cubicBezTo>
                    <a:pt x="3096" y="9108"/>
                    <a:pt x="2846" y="8858"/>
                    <a:pt x="2846" y="8537"/>
                  </a:cubicBezTo>
                  <a:cubicBezTo>
                    <a:pt x="2858" y="8215"/>
                    <a:pt x="3096" y="7977"/>
                    <a:pt x="3405" y="7977"/>
                  </a:cubicBezTo>
                  <a:close/>
                  <a:moveTo>
                    <a:pt x="7132" y="7977"/>
                  </a:moveTo>
                  <a:cubicBezTo>
                    <a:pt x="7430" y="7977"/>
                    <a:pt x="7692" y="8227"/>
                    <a:pt x="7692" y="8537"/>
                  </a:cubicBezTo>
                  <a:cubicBezTo>
                    <a:pt x="7692" y="8835"/>
                    <a:pt x="7442" y="9108"/>
                    <a:pt x="7132" y="9108"/>
                  </a:cubicBezTo>
                  <a:cubicBezTo>
                    <a:pt x="6834" y="9108"/>
                    <a:pt x="6560" y="8858"/>
                    <a:pt x="6560" y="8537"/>
                  </a:cubicBezTo>
                  <a:cubicBezTo>
                    <a:pt x="6584" y="8215"/>
                    <a:pt x="6822" y="7977"/>
                    <a:pt x="7132" y="7977"/>
                  </a:cubicBezTo>
                  <a:close/>
                  <a:moveTo>
                    <a:pt x="10871" y="7977"/>
                  </a:moveTo>
                  <a:cubicBezTo>
                    <a:pt x="11168" y="7977"/>
                    <a:pt x="11430" y="8227"/>
                    <a:pt x="11430" y="8537"/>
                  </a:cubicBezTo>
                  <a:cubicBezTo>
                    <a:pt x="11430" y="8835"/>
                    <a:pt x="11180" y="9108"/>
                    <a:pt x="10871" y="9108"/>
                  </a:cubicBezTo>
                  <a:cubicBezTo>
                    <a:pt x="10573" y="9108"/>
                    <a:pt x="10299" y="8858"/>
                    <a:pt x="10299" y="8537"/>
                  </a:cubicBezTo>
                  <a:cubicBezTo>
                    <a:pt x="10299" y="8215"/>
                    <a:pt x="10549" y="7977"/>
                    <a:pt x="10871" y="7977"/>
                  </a:cubicBezTo>
                  <a:close/>
                  <a:moveTo>
                    <a:pt x="14585" y="7977"/>
                  </a:moveTo>
                  <a:cubicBezTo>
                    <a:pt x="14883" y="7977"/>
                    <a:pt x="15157" y="8227"/>
                    <a:pt x="15157" y="8537"/>
                  </a:cubicBezTo>
                  <a:cubicBezTo>
                    <a:pt x="15157" y="8835"/>
                    <a:pt x="14895" y="9108"/>
                    <a:pt x="14585" y="9108"/>
                  </a:cubicBezTo>
                  <a:cubicBezTo>
                    <a:pt x="14288" y="9108"/>
                    <a:pt x="14014" y="8858"/>
                    <a:pt x="14014" y="8537"/>
                  </a:cubicBezTo>
                  <a:cubicBezTo>
                    <a:pt x="14038" y="8215"/>
                    <a:pt x="14276" y="7977"/>
                    <a:pt x="14585" y="7977"/>
                  </a:cubicBezTo>
                  <a:close/>
                  <a:moveTo>
                    <a:pt x="18324" y="7977"/>
                  </a:moveTo>
                  <a:cubicBezTo>
                    <a:pt x="18622" y="7977"/>
                    <a:pt x="18883" y="8227"/>
                    <a:pt x="18883" y="8537"/>
                  </a:cubicBezTo>
                  <a:cubicBezTo>
                    <a:pt x="18883" y="8835"/>
                    <a:pt x="18633" y="9108"/>
                    <a:pt x="18324" y="9108"/>
                  </a:cubicBezTo>
                  <a:cubicBezTo>
                    <a:pt x="18026" y="9108"/>
                    <a:pt x="17752" y="8858"/>
                    <a:pt x="17752" y="8537"/>
                  </a:cubicBezTo>
                  <a:cubicBezTo>
                    <a:pt x="17752" y="8215"/>
                    <a:pt x="18014" y="7977"/>
                    <a:pt x="18324" y="7977"/>
                  </a:cubicBezTo>
                  <a:close/>
                  <a:moveTo>
                    <a:pt x="22039" y="7977"/>
                  </a:moveTo>
                  <a:cubicBezTo>
                    <a:pt x="22336" y="7977"/>
                    <a:pt x="22610" y="8227"/>
                    <a:pt x="22610" y="8537"/>
                  </a:cubicBezTo>
                  <a:cubicBezTo>
                    <a:pt x="22610" y="8835"/>
                    <a:pt x="22360" y="9108"/>
                    <a:pt x="22039" y="9108"/>
                  </a:cubicBezTo>
                  <a:cubicBezTo>
                    <a:pt x="21729" y="9108"/>
                    <a:pt x="21479" y="8858"/>
                    <a:pt x="21479" y="8537"/>
                  </a:cubicBezTo>
                  <a:cubicBezTo>
                    <a:pt x="21491" y="8215"/>
                    <a:pt x="21729" y="7977"/>
                    <a:pt x="22039" y="7977"/>
                  </a:cubicBezTo>
                  <a:close/>
                  <a:moveTo>
                    <a:pt x="25777" y="7977"/>
                  </a:moveTo>
                  <a:cubicBezTo>
                    <a:pt x="26075" y="7977"/>
                    <a:pt x="26349" y="8227"/>
                    <a:pt x="26349" y="8537"/>
                  </a:cubicBezTo>
                  <a:cubicBezTo>
                    <a:pt x="26349" y="8835"/>
                    <a:pt x="26087" y="9108"/>
                    <a:pt x="25777" y="9108"/>
                  </a:cubicBezTo>
                  <a:cubicBezTo>
                    <a:pt x="25468" y="9108"/>
                    <a:pt x="25206" y="8858"/>
                    <a:pt x="25206" y="8537"/>
                  </a:cubicBezTo>
                  <a:cubicBezTo>
                    <a:pt x="25218" y="8215"/>
                    <a:pt x="25468" y="7977"/>
                    <a:pt x="25777" y="7977"/>
                  </a:cubicBezTo>
                  <a:close/>
                  <a:moveTo>
                    <a:pt x="29504" y="7977"/>
                  </a:moveTo>
                  <a:cubicBezTo>
                    <a:pt x="29801" y="7977"/>
                    <a:pt x="30063" y="8227"/>
                    <a:pt x="30063" y="8537"/>
                  </a:cubicBezTo>
                  <a:cubicBezTo>
                    <a:pt x="30063" y="8835"/>
                    <a:pt x="29813" y="9108"/>
                    <a:pt x="29504" y="9108"/>
                  </a:cubicBezTo>
                  <a:cubicBezTo>
                    <a:pt x="29182" y="9108"/>
                    <a:pt x="28932" y="8858"/>
                    <a:pt x="28932" y="8537"/>
                  </a:cubicBezTo>
                  <a:cubicBezTo>
                    <a:pt x="28944" y="8215"/>
                    <a:pt x="29182" y="7977"/>
                    <a:pt x="29504" y="7977"/>
                  </a:cubicBezTo>
                  <a:close/>
                  <a:moveTo>
                    <a:pt x="33230" y="7977"/>
                  </a:moveTo>
                  <a:cubicBezTo>
                    <a:pt x="33528" y="7977"/>
                    <a:pt x="33802" y="8227"/>
                    <a:pt x="33802" y="8537"/>
                  </a:cubicBezTo>
                  <a:cubicBezTo>
                    <a:pt x="33802" y="8835"/>
                    <a:pt x="33552" y="9108"/>
                    <a:pt x="33230" y="9108"/>
                  </a:cubicBezTo>
                  <a:cubicBezTo>
                    <a:pt x="32921" y="9108"/>
                    <a:pt x="32671" y="8858"/>
                    <a:pt x="32671" y="8537"/>
                  </a:cubicBezTo>
                  <a:cubicBezTo>
                    <a:pt x="32671" y="8215"/>
                    <a:pt x="32921" y="7977"/>
                    <a:pt x="33230" y="7977"/>
                  </a:cubicBezTo>
                  <a:close/>
                  <a:moveTo>
                    <a:pt x="36957" y="7977"/>
                  </a:moveTo>
                  <a:cubicBezTo>
                    <a:pt x="37255" y="7977"/>
                    <a:pt x="37517" y="8227"/>
                    <a:pt x="37517" y="8537"/>
                  </a:cubicBezTo>
                  <a:cubicBezTo>
                    <a:pt x="37517" y="8835"/>
                    <a:pt x="37267" y="9108"/>
                    <a:pt x="36957" y="9108"/>
                  </a:cubicBezTo>
                  <a:cubicBezTo>
                    <a:pt x="36648" y="9108"/>
                    <a:pt x="36386" y="8858"/>
                    <a:pt x="36386" y="8537"/>
                  </a:cubicBezTo>
                  <a:cubicBezTo>
                    <a:pt x="36409" y="8215"/>
                    <a:pt x="36648" y="7977"/>
                    <a:pt x="36957" y="7977"/>
                  </a:cubicBezTo>
                  <a:close/>
                  <a:moveTo>
                    <a:pt x="40672" y="7977"/>
                  </a:moveTo>
                  <a:cubicBezTo>
                    <a:pt x="40970" y="7977"/>
                    <a:pt x="41243" y="8227"/>
                    <a:pt x="41243" y="8537"/>
                  </a:cubicBezTo>
                  <a:cubicBezTo>
                    <a:pt x="41243" y="8835"/>
                    <a:pt x="40993" y="9108"/>
                    <a:pt x="40672" y="9108"/>
                  </a:cubicBezTo>
                  <a:cubicBezTo>
                    <a:pt x="40374" y="9108"/>
                    <a:pt x="40112" y="8858"/>
                    <a:pt x="40112" y="8537"/>
                  </a:cubicBezTo>
                  <a:cubicBezTo>
                    <a:pt x="40124" y="8215"/>
                    <a:pt x="40362" y="7977"/>
                    <a:pt x="40672" y="7977"/>
                  </a:cubicBezTo>
                  <a:close/>
                  <a:moveTo>
                    <a:pt x="44410" y="7977"/>
                  </a:moveTo>
                  <a:cubicBezTo>
                    <a:pt x="44708" y="7977"/>
                    <a:pt x="44982" y="8227"/>
                    <a:pt x="44982" y="8537"/>
                  </a:cubicBezTo>
                  <a:cubicBezTo>
                    <a:pt x="44982" y="8835"/>
                    <a:pt x="44720" y="9108"/>
                    <a:pt x="44410" y="9108"/>
                  </a:cubicBezTo>
                  <a:cubicBezTo>
                    <a:pt x="44113" y="9108"/>
                    <a:pt x="43851" y="8858"/>
                    <a:pt x="43851" y="8537"/>
                  </a:cubicBezTo>
                  <a:cubicBezTo>
                    <a:pt x="43851" y="8215"/>
                    <a:pt x="44101" y="7977"/>
                    <a:pt x="44410" y="7977"/>
                  </a:cubicBezTo>
                  <a:close/>
                  <a:moveTo>
                    <a:pt x="48137" y="7977"/>
                  </a:moveTo>
                  <a:cubicBezTo>
                    <a:pt x="48435" y="7977"/>
                    <a:pt x="48697" y="8227"/>
                    <a:pt x="48697" y="8537"/>
                  </a:cubicBezTo>
                  <a:cubicBezTo>
                    <a:pt x="48697" y="8835"/>
                    <a:pt x="48447" y="9108"/>
                    <a:pt x="48137" y="9108"/>
                  </a:cubicBezTo>
                  <a:cubicBezTo>
                    <a:pt x="47839" y="9108"/>
                    <a:pt x="47566" y="8858"/>
                    <a:pt x="47566" y="8537"/>
                  </a:cubicBezTo>
                  <a:cubicBezTo>
                    <a:pt x="47578" y="8215"/>
                    <a:pt x="47839" y="7977"/>
                    <a:pt x="48137" y="7977"/>
                  </a:cubicBezTo>
                  <a:close/>
                  <a:moveTo>
                    <a:pt x="51864" y="7977"/>
                  </a:moveTo>
                  <a:cubicBezTo>
                    <a:pt x="52161" y="7977"/>
                    <a:pt x="52435" y="8227"/>
                    <a:pt x="52435" y="8537"/>
                  </a:cubicBezTo>
                  <a:cubicBezTo>
                    <a:pt x="52435" y="8835"/>
                    <a:pt x="52185" y="9108"/>
                    <a:pt x="51864" y="9108"/>
                  </a:cubicBezTo>
                  <a:cubicBezTo>
                    <a:pt x="51566" y="9108"/>
                    <a:pt x="51304" y="8858"/>
                    <a:pt x="51304" y="8537"/>
                  </a:cubicBezTo>
                  <a:cubicBezTo>
                    <a:pt x="51304" y="8215"/>
                    <a:pt x="51554" y="7977"/>
                    <a:pt x="51864" y="7977"/>
                  </a:cubicBezTo>
                  <a:close/>
                  <a:moveTo>
                    <a:pt x="55602" y="7977"/>
                  </a:moveTo>
                  <a:cubicBezTo>
                    <a:pt x="55900" y="7977"/>
                    <a:pt x="56174" y="8227"/>
                    <a:pt x="56174" y="8537"/>
                  </a:cubicBezTo>
                  <a:cubicBezTo>
                    <a:pt x="56174" y="8835"/>
                    <a:pt x="55912" y="9108"/>
                    <a:pt x="55602" y="9108"/>
                  </a:cubicBezTo>
                  <a:cubicBezTo>
                    <a:pt x="55293" y="9108"/>
                    <a:pt x="55043" y="8858"/>
                    <a:pt x="55043" y="8537"/>
                  </a:cubicBezTo>
                  <a:cubicBezTo>
                    <a:pt x="55043" y="8215"/>
                    <a:pt x="55293" y="7977"/>
                    <a:pt x="55602" y="7977"/>
                  </a:cubicBezTo>
                  <a:close/>
                  <a:moveTo>
                    <a:pt x="59329" y="7977"/>
                  </a:moveTo>
                  <a:cubicBezTo>
                    <a:pt x="59627" y="7977"/>
                    <a:pt x="59889" y="8227"/>
                    <a:pt x="59889" y="8537"/>
                  </a:cubicBezTo>
                  <a:cubicBezTo>
                    <a:pt x="59889" y="8835"/>
                    <a:pt x="59639" y="9108"/>
                    <a:pt x="59329" y="9108"/>
                  </a:cubicBezTo>
                  <a:cubicBezTo>
                    <a:pt x="59008" y="9108"/>
                    <a:pt x="58757" y="8858"/>
                    <a:pt x="58757" y="8537"/>
                  </a:cubicBezTo>
                  <a:cubicBezTo>
                    <a:pt x="58757" y="8215"/>
                    <a:pt x="59008" y="7977"/>
                    <a:pt x="59329" y="7977"/>
                  </a:cubicBezTo>
                  <a:close/>
                  <a:moveTo>
                    <a:pt x="63056" y="7977"/>
                  </a:moveTo>
                  <a:cubicBezTo>
                    <a:pt x="63353" y="7977"/>
                    <a:pt x="63627" y="8227"/>
                    <a:pt x="63627" y="8537"/>
                  </a:cubicBezTo>
                  <a:cubicBezTo>
                    <a:pt x="63627" y="8835"/>
                    <a:pt x="63377" y="9108"/>
                    <a:pt x="63056" y="9108"/>
                  </a:cubicBezTo>
                  <a:cubicBezTo>
                    <a:pt x="62746" y="9108"/>
                    <a:pt x="62496" y="8858"/>
                    <a:pt x="62496" y="8537"/>
                  </a:cubicBezTo>
                  <a:cubicBezTo>
                    <a:pt x="62496" y="8215"/>
                    <a:pt x="62746" y="7977"/>
                    <a:pt x="63056" y="7977"/>
                  </a:cubicBezTo>
                  <a:close/>
                  <a:moveTo>
                    <a:pt x="66782" y="7977"/>
                  </a:moveTo>
                  <a:cubicBezTo>
                    <a:pt x="67080" y="7977"/>
                    <a:pt x="67342" y="8227"/>
                    <a:pt x="67342" y="8537"/>
                  </a:cubicBezTo>
                  <a:cubicBezTo>
                    <a:pt x="67342" y="8835"/>
                    <a:pt x="67092" y="9108"/>
                    <a:pt x="66782" y="9108"/>
                  </a:cubicBezTo>
                  <a:cubicBezTo>
                    <a:pt x="66473" y="9108"/>
                    <a:pt x="66211" y="8858"/>
                    <a:pt x="66211" y="8537"/>
                  </a:cubicBezTo>
                  <a:cubicBezTo>
                    <a:pt x="66235" y="8215"/>
                    <a:pt x="66473" y="7977"/>
                    <a:pt x="66782" y="7977"/>
                  </a:cubicBezTo>
                  <a:close/>
                  <a:moveTo>
                    <a:pt x="70509" y="7977"/>
                  </a:moveTo>
                  <a:cubicBezTo>
                    <a:pt x="70807" y="7977"/>
                    <a:pt x="71080" y="8227"/>
                    <a:pt x="71080" y="8537"/>
                  </a:cubicBezTo>
                  <a:cubicBezTo>
                    <a:pt x="71080" y="8835"/>
                    <a:pt x="70830" y="9108"/>
                    <a:pt x="70509" y="9108"/>
                  </a:cubicBezTo>
                  <a:cubicBezTo>
                    <a:pt x="70199" y="9108"/>
                    <a:pt x="69949" y="8858"/>
                    <a:pt x="69949" y="8537"/>
                  </a:cubicBezTo>
                  <a:cubicBezTo>
                    <a:pt x="69949" y="8215"/>
                    <a:pt x="70199" y="7977"/>
                    <a:pt x="70509" y="7977"/>
                  </a:cubicBezTo>
                  <a:close/>
                  <a:moveTo>
                    <a:pt x="74236" y="7977"/>
                  </a:moveTo>
                  <a:cubicBezTo>
                    <a:pt x="74533" y="7977"/>
                    <a:pt x="74795" y="8227"/>
                    <a:pt x="74795" y="8537"/>
                  </a:cubicBezTo>
                  <a:cubicBezTo>
                    <a:pt x="74795" y="8835"/>
                    <a:pt x="74545" y="9108"/>
                    <a:pt x="74236" y="9108"/>
                  </a:cubicBezTo>
                  <a:cubicBezTo>
                    <a:pt x="73938" y="9108"/>
                    <a:pt x="73676" y="8858"/>
                    <a:pt x="73676" y="8537"/>
                  </a:cubicBezTo>
                  <a:cubicBezTo>
                    <a:pt x="73676" y="8215"/>
                    <a:pt x="73926" y="7977"/>
                    <a:pt x="74236" y="7977"/>
                  </a:cubicBezTo>
                  <a:close/>
                  <a:moveTo>
                    <a:pt x="77855" y="7977"/>
                  </a:moveTo>
                  <a:cubicBezTo>
                    <a:pt x="78153" y="7977"/>
                    <a:pt x="78415" y="8227"/>
                    <a:pt x="78415" y="8537"/>
                  </a:cubicBezTo>
                  <a:cubicBezTo>
                    <a:pt x="78415" y="8835"/>
                    <a:pt x="78165" y="9108"/>
                    <a:pt x="77855" y="9108"/>
                  </a:cubicBezTo>
                  <a:cubicBezTo>
                    <a:pt x="77546" y="9108"/>
                    <a:pt x="77284" y="8858"/>
                    <a:pt x="77284" y="8537"/>
                  </a:cubicBezTo>
                  <a:cubicBezTo>
                    <a:pt x="77284" y="8215"/>
                    <a:pt x="77546" y="7977"/>
                    <a:pt x="77855" y="7977"/>
                  </a:cubicBezTo>
                  <a:close/>
                  <a:moveTo>
                    <a:pt x="81570" y="7977"/>
                  </a:moveTo>
                  <a:cubicBezTo>
                    <a:pt x="81868" y="7977"/>
                    <a:pt x="82141" y="8227"/>
                    <a:pt x="82141" y="8537"/>
                  </a:cubicBezTo>
                  <a:cubicBezTo>
                    <a:pt x="82141" y="8835"/>
                    <a:pt x="81879" y="9108"/>
                    <a:pt x="81570" y="9108"/>
                  </a:cubicBezTo>
                  <a:cubicBezTo>
                    <a:pt x="81260" y="9108"/>
                    <a:pt x="81010" y="8858"/>
                    <a:pt x="81010" y="8537"/>
                  </a:cubicBezTo>
                  <a:cubicBezTo>
                    <a:pt x="81022" y="8215"/>
                    <a:pt x="81260" y="7977"/>
                    <a:pt x="81570" y="7977"/>
                  </a:cubicBezTo>
                  <a:close/>
                  <a:moveTo>
                    <a:pt x="85308" y="7977"/>
                  </a:moveTo>
                  <a:cubicBezTo>
                    <a:pt x="85606" y="7977"/>
                    <a:pt x="85880" y="8227"/>
                    <a:pt x="85880" y="8537"/>
                  </a:cubicBezTo>
                  <a:cubicBezTo>
                    <a:pt x="85880" y="8835"/>
                    <a:pt x="85618" y="9108"/>
                    <a:pt x="85308" y="9108"/>
                  </a:cubicBezTo>
                  <a:cubicBezTo>
                    <a:pt x="84999" y="9108"/>
                    <a:pt x="84749" y="8858"/>
                    <a:pt x="84749" y="8537"/>
                  </a:cubicBezTo>
                  <a:cubicBezTo>
                    <a:pt x="84749" y="8215"/>
                    <a:pt x="84999" y="7977"/>
                    <a:pt x="85308" y="7977"/>
                  </a:cubicBezTo>
                  <a:close/>
                  <a:moveTo>
                    <a:pt x="89035" y="7977"/>
                  </a:moveTo>
                  <a:cubicBezTo>
                    <a:pt x="89333" y="7977"/>
                    <a:pt x="89595" y="8227"/>
                    <a:pt x="89595" y="8537"/>
                  </a:cubicBezTo>
                  <a:cubicBezTo>
                    <a:pt x="89595" y="8835"/>
                    <a:pt x="89345" y="9108"/>
                    <a:pt x="89035" y="9108"/>
                  </a:cubicBezTo>
                  <a:cubicBezTo>
                    <a:pt x="88714" y="9108"/>
                    <a:pt x="88464" y="8858"/>
                    <a:pt x="88464" y="8537"/>
                  </a:cubicBezTo>
                  <a:cubicBezTo>
                    <a:pt x="88475" y="8215"/>
                    <a:pt x="88714" y="7977"/>
                    <a:pt x="89035" y="7977"/>
                  </a:cubicBezTo>
                  <a:close/>
                  <a:moveTo>
                    <a:pt x="92762" y="7977"/>
                  </a:moveTo>
                  <a:cubicBezTo>
                    <a:pt x="93059" y="7977"/>
                    <a:pt x="93333" y="8227"/>
                    <a:pt x="93333" y="8537"/>
                  </a:cubicBezTo>
                  <a:cubicBezTo>
                    <a:pt x="93333" y="8835"/>
                    <a:pt x="93071" y="9108"/>
                    <a:pt x="92762" y="9108"/>
                  </a:cubicBezTo>
                  <a:cubicBezTo>
                    <a:pt x="92452" y="9108"/>
                    <a:pt x="92202" y="8858"/>
                    <a:pt x="92202" y="8537"/>
                  </a:cubicBezTo>
                  <a:cubicBezTo>
                    <a:pt x="92202" y="8215"/>
                    <a:pt x="92452" y="7977"/>
                    <a:pt x="92762" y="7977"/>
                  </a:cubicBezTo>
                  <a:close/>
                  <a:moveTo>
                    <a:pt x="96488" y="7977"/>
                  </a:moveTo>
                  <a:cubicBezTo>
                    <a:pt x="96786" y="7977"/>
                    <a:pt x="97048" y="8227"/>
                    <a:pt x="97048" y="8537"/>
                  </a:cubicBezTo>
                  <a:cubicBezTo>
                    <a:pt x="97048" y="8835"/>
                    <a:pt x="96798" y="9108"/>
                    <a:pt x="96488" y="9108"/>
                  </a:cubicBezTo>
                  <a:cubicBezTo>
                    <a:pt x="96191" y="9108"/>
                    <a:pt x="95917" y="8858"/>
                    <a:pt x="95917" y="8537"/>
                  </a:cubicBezTo>
                  <a:cubicBezTo>
                    <a:pt x="95917" y="8215"/>
                    <a:pt x="96179" y="7977"/>
                    <a:pt x="96488" y="7977"/>
                  </a:cubicBezTo>
                  <a:close/>
                  <a:moveTo>
                    <a:pt x="100203" y="7977"/>
                  </a:moveTo>
                  <a:cubicBezTo>
                    <a:pt x="100501" y="7977"/>
                    <a:pt x="100775" y="8227"/>
                    <a:pt x="100775" y="8537"/>
                  </a:cubicBezTo>
                  <a:cubicBezTo>
                    <a:pt x="100775" y="8835"/>
                    <a:pt x="100513" y="9108"/>
                    <a:pt x="100203" y="9108"/>
                  </a:cubicBezTo>
                  <a:cubicBezTo>
                    <a:pt x="99905" y="9108"/>
                    <a:pt x="99644" y="8858"/>
                    <a:pt x="99644" y="8537"/>
                  </a:cubicBezTo>
                  <a:cubicBezTo>
                    <a:pt x="99655" y="8215"/>
                    <a:pt x="99894" y="7977"/>
                    <a:pt x="100203" y="7977"/>
                  </a:cubicBezTo>
                  <a:close/>
                  <a:moveTo>
                    <a:pt x="103942" y="7977"/>
                  </a:moveTo>
                  <a:cubicBezTo>
                    <a:pt x="104239" y="7977"/>
                    <a:pt x="104513" y="8227"/>
                    <a:pt x="104513" y="8537"/>
                  </a:cubicBezTo>
                  <a:cubicBezTo>
                    <a:pt x="104513" y="8835"/>
                    <a:pt x="104251" y="9108"/>
                    <a:pt x="103942" y="9108"/>
                  </a:cubicBezTo>
                  <a:cubicBezTo>
                    <a:pt x="103644" y="9108"/>
                    <a:pt x="103382" y="8858"/>
                    <a:pt x="103382" y="8537"/>
                  </a:cubicBezTo>
                  <a:cubicBezTo>
                    <a:pt x="103382" y="8215"/>
                    <a:pt x="103632" y="7977"/>
                    <a:pt x="103942" y="7977"/>
                  </a:cubicBezTo>
                  <a:close/>
                  <a:moveTo>
                    <a:pt x="107668" y="7977"/>
                  </a:moveTo>
                  <a:cubicBezTo>
                    <a:pt x="107966" y="7977"/>
                    <a:pt x="108228" y="8227"/>
                    <a:pt x="108228" y="8537"/>
                  </a:cubicBezTo>
                  <a:cubicBezTo>
                    <a:pt x="108228" y="8835"/>
                    <a:pt x="107978" y="9108"/>
                    <a:pt x="107668" y="9108"/>
                  </a:cubicBezTo>
                  <a:cubicBezTo>
                    <a:pt x="107371" y="9108"/>
                    <a:pt x="107097" y="8858"/>
                    <a:pt x="107097" y="8537"/>
                  </a:cubicBezTo>
                  <a:cubicBezTo>
                    <a:pt x="107109" y="8215"/>
                    <a:pt x="107347" y="7977"/>
                    <a:pt x="107668" y="7977"/>
                  </a:cubicBezTo>
                  <a:close/>
                  <a:moveTo>
                    <a:pt x="111395" y="7977"/>
                  </a:moveTo>
                  <a:cubicBezTo>
                    <a:pt x="111693" y="7977"/>
                    <a:pt x="111967" y="8227"/>
                    <a:pt x="111967" y="8537"/>
                  </a:cubicBezTo>
                  <a:cubicBezTo>
                    <a:pt x="111967" y="8835"/>
                    <a:pt x="111705" y="9108"/>
                    <a:pt x="111395" y="9108"/>
                  </a:cubicBezTo>
                  <a:cubicBezTo>
                    <a:pt x="111085" y="9108"/>
                    <a:pt x="110835" y="8858"/>
                    <a:pt x="110835" y="8537"/>
                  </a:cubicBezTo>
                  <a:cubicBezTo>
                    <a:pt x="110835" y="8215"/>
                    <a:pt x="111085" y="7977"/>
                    <a:pt x="111395" y="7977"/>
                  </a:cubicBezTo>
                  <a:close/>
                  <a:moveTo>
                    <a:pt x="115122" y="7977"/>
                  </a:moveTo>
                  <a:cubicBezTo>
                    <a:pt x="115419" y="7977"/>
                    <a:pt x="115681" y="8227"/>
                    <a:pt x="115681" y="8537"/>
                  </a:cubicBezTo>
                  <a:cubicBezTo>
                    <a:pt x="115681" y="8835"/>
                    <a:pt x="115431" y="9108"/>
                    <a:pt x="115122" y="9108"/>
                  </a:cubicBezTo>
                  <a:cubicBezTo>
                    <a:pt x="114812" y="9108"/>
                    <a:pt x="114550" y="8858"/>
                    <a:pt x="114550" y="8537"/>
                  </a:cubicBezTo>
                  <a:cubicBezTo>
                    <a:pt x="114574" y="8215"/>
                    <a:pt x="114812" y="7977"/>
                    <a:pt x="115122" y="7977"/>
                  </a:cubicBezTo>
                  <a:close/>
                  <a:moveTo>
                    <a:pt x="118860" y="7977"/>
                  </a:moveTo>
                  <a:cubicBezTo>
                    <a:pt x="119158" y="7977"/>
                    <a:pt x="119420" y="8227"/>
                    <a:pt x="119420" y="8537"/>
                  </a:cubicBezTo>
                  <a:cubicBezTo>
                    <a:pt x="119420" y="8835"/>
                    <a:pt x="119170" y="9108"/>
                    <a:pt x="118860" y="9108"/>
                  </a:cubicBezTo>
                  <a:cubicBezTo>
                    <a:pt x="118539" y="9108"/>
                    <a:pt x="118289" y="8858"/>
                    <a:pt x="118289" y="8537"/>
                  </a:cubicBezTo>
                  <a:cubicBezTo>
                    <a:pt x="118289" y="8215"/>
                    <a:pt x="118539" y="7977"/>
                    <a:pt x="118860" y="7977"/>
                  </a:cubicBezTo>
                  <a:close/>
                  <a:moveTo>
                    <a:pt x="122575" y="7977"/>
                  </a:moveTo>
                  <a:cubicBezTo>
                    <a:pt x="122873" y="7977"/>
                    <a:pt x="123146" y="8227"/>
                    <a:pt x="123146" y="8537"/>
                  </a:cubicBezTo>
                  <a:cubicBezTo>
                    <a:pt x="123146" y="8835"/>
                    <a:pt x="122885" y="9108"/>
                    <a:pt x="122575" y="9108"/>
                  </a:cubicBezTo>
                  <a:cubicBezTo>
                    <a:pt x="122265" y="9108"/>
                    <a:pt x="122015" y="8858"/>
                    <a:pt x="122015" y="8537"/>
                  </a:cubicBezTo>
                  <a:cubicBezTo>
                    <a:pt x="122027" y="8215"/>
                    <a:pt x="122277" y="7977"/>
                    <a:pt x="122575" y="7977"/>
                  </a:cubicBezTo>
                  <a:close/>
                  <a:moveTo>
                    <a:pt x="126314" y="7977"/>
                  </a:moveTo>
                  <a:cubicBezTo>
                    <a:pt x="126611" y="7977"/>
                    <a:pt x="126873" y="8227"/>
                    <a:pt x="126873" y="8537"/>
                  </a:cubicBezTo>
                  <a:cubicBezTo>
                    <a:pt x="126873" y="8835"/>
                    <a:pt x="126623" y="9108"/>
                    <a:pt x="126314" y="9108"/>
                  </a:cubicBezTo>
                  <a:cubicBezTo>
                    <a:pt x="126004" y="9108"/>
                    <a:pt x="125742" y="8858"/>
                    <a:pt x="125742" y="8537"/>
                  </a:cubicBezTo>
                  <a:cubicBezTo>
                    <a:pt x="125742" y="8215"/>
                    <a:pt x="126004" y="7977"/>
                    <a:pt x="126314" y="7977"/>
                  </a:cubicBezTo>
                  <a:close/>
                  <a:moveTo>
                    <a:pt x="130028" y="7977"/>
                  </a:moveTo>
                  <a:cubicBezTo>
                    <a:pt x="130326" y="7977"/>
                    <a:pt x="130600" y="8227"/>
                    <a:pt x="130600" y="8537"/>
                  </a:cubicBezTo>
                  <a:cubicBezTo>
                    <a:pt x="130600" y="8835"/>
                    <a:pt x="130350" y="9108"/>
                    <a:pt x="130028" y="9108"/>
                  </a:cubicBezTo>
                  <a:cubicBezTo>
                    <a:pt x="129731" y="9108"/>
                    <a:pt x="129469" y="8858"/>
                    <a:pt x="129469" y="8537"/>
                  </a:cubicBezTo>
                  <a:cubicBezTo>
                    <a:pt x="129469" y="8215"/>
                    <a:pt x="129719" y="7977"/>
                    <a:pt x="130028" y="7977"/>
                  </a:cubicBezTo>
                  <a:close/>
                  <a:moveTo>
                    <a:pt x="1548" y="9835"/>
                  </a:moveTo>
                  <a:cubicBezTo>
                    <a:pt x="1846" y="9835"/>
                    <a:pt x="2119" y="10097"/>
                    <a:pt x="2119" y="10406"/>
                  </a:cubicBezTo>
                  <a:cubicBezTo>
                    <a:pt x="2119" y="10704"/>
                    <a:pt x="1858" y="10966"/>
                    <a:pt x="1548" y="10966"/>
                  </a:cubicBezTo>
                  <a:cubicBezTo>
                    <a:pt x="1238" y="10966"/>
                    <a:pt x="988" y="10716"/>
                    <a:pt x="988" y="10406"/>
                  </a:cubicBezTo>
                  <a:cubicBezTo>
                    <a:pt x="988" y="10097"/>
                    <a:pt x="1238" y="9835"/>
                    <a:pt x="1548" y="9835"/>
                  </a:cubicBezTo>
                  <a:close/>
                  <a:moveTo>
                    <a:pt x="5287" y="9835"/>
                  </a:moveTo>
                  <a:cubicBezTo>
                    <a:pt x="5596" y="9835"/>
                    <a:pt x="5846" y="10097"/>
                    <a:pt x="5846" y="10406"/>
                  </a:cubicBezTo>
                  <a:cubicBezTo>
                    <a:pt x="5846" y="10716"/>
                    <a:pt x="5596" y="10966"/>
                    <a:pt x="5287" y="10966"/>
                  </a:cubicBezTo>
                  <a:cubicBezTo>
                    <a:pt x="4977" y="10966"/>
                    <a:pt x="4715" y="10716"/>
                    <a:pt x="4715" y="10406"/>
                  </a:cubicBezTo>
                  <a:cubicBezTo>
                    <a:pt x="4715" y="10097"/>
                    <a:pt x="4977" y="9835"/>
                    <a:pt x="5287" y="9835"/>
                  </a:cubicBezTo>
                  <a:close/>
                  <a:moveTo>
                    <a:pt x="9001" y="9835"/>
                  </a:moveTo>
                  <a:cubicBezTo>
                    <a:pt x="9299" y="9835"/>
                    <a:pt x="9573" y="10097"/>
                    <a:pt x="9573" y="10406"/>
                  </a:cubicBezTo>
                  <a:cubicBezTo>
                    <a:pt x="9573" y="10704"/>
                    <a:pt x="9323" y="10966"/>
                    <a:pt x="9001" y="10966"/>
                  </a:cubicBezTo>
                  <a:cubicBezTo>
                    <a:pt x="8704" y="10966"/>
                    <a:pt x="8442" y="10716"/>
                    <a:pt x="8442" y="10406"/>
                  </a:cubicBezTo>
                  <a:cubicBezTo>
                    <a:pt x="8442" y="10097"/>
                    <a:pt x="8692" y="9835"/>
                    <a:pt x="9001" y="9835"/>
                  </a:cubicBezTo>
                  <a:close/>
                  <a:moveTo>
                    <a:pt x="12728" y="9835"/>
                  </a:moveTo>
                  <a:cubicBezTo>
                    <a:pt x="13037" y="9835"/>
                    <a:pt x="13288" y="10097"/>
                    <a:pt x="13288" y="10406"/>
                  </a:cubicBezTo>
                  <a:cubicBezTo>
                    <a:pt x="13288" y="10716"/>
                    <a:pt x="13037" y="10966"/>
                    <a:pt x="12728" y="10966"/>
                  </a:cubicBezTo>
                  <a:cubicBezTo>
                    <a:pt x="12418" y="10966"/>
                    <a:pt x="12156" y="10716"/>
                    <a:pt x="12156" y="10406"/>
                  </a:cubicBezTo>
                  <a:cubicBezTo>
                    <a:pt x="12180" y="10097"/>
                    <a:pt x="12418" y="9835"/>
                    <a:pt x="12728" y="9835"/>
                  </a:cubicBezTo>
                  <a:close/>
                  <a:moveTo>
                    <a:pt x="16466" y="9835"/>
                  </a:moveTo>
                  <a:cubicBezTo>
                    <a:pt x="16764" y="9835"/>
                    <a:pt x="17026" y="10097"/>
                    <a:pt x="17026" y="10406"/>
                  </a:cubicBezTo>
                  <a:cubicBezTo>
                    <a:pt x="17026" y="10704"/>
                    <a:pt x="16776" y="10966"/>
                    <a:pt x="16466" y="10966"/>
                  </a:cubicBezTo>
                  <a:cubicBezTo>
                    <a:pt x="16169" y="10966"/>
                    <a:pt x="15895" y="10716"/>
                    <a:pt x="15895" y="10406"/>
                  </a:cubicBezTo>
                  <a:cubicBezTo>
                    <a:pt x="15895" y="10097"/>
                    <a:pt x="16145" y="9835"/>
                    <a:pt x="16466" y="9835"/>
                  </a:cubicBezTo>
                  <a:close/>
                  <a:moveTo>
                    <a:pt x="20181" y="9835"/>
                  </a:moveTo>
                  <a:cubicBezTo>
                    <a:pt x="20491" y="9835"/>
                    <a:pt x="20753" y="10097"/>
                    <a:pt x="20753" y="10406"/>
                  </a:cubicBezTo>
                  <a:cubicBezTo>
                    <a:pt x="20753" y="10716"/>
                    <a:pt x="20491" y="10966"/>
                    <a:pt x="20181" y="10966"/>
                  </a:cubicBezTo>
                  <a:cubicBezTo>
                    <a:pt x="19872" y="10966"/>
                    <a:pt x="19622" y="10716"/>
                    <a:pt x="19622" y="10406"/>
                  </a:cubicBezTo>
                  <a:cubicBezTo>
                    <a:pt x="19634" y="10097"/>
                    <a:pt x="19872" y="9835"/>
                    <a:pt x="20181" y="9835"/>
                  </a:cubicBezTo>
                  <a:close/>
                  <a:moveTo>
                    <a:pt x="23920" y="9835"/>
                  </a:moveTo>
                  <a:cubicBezTo>
                    <a:pt x="24217" y="9835"/>
                    <a:pt x="24479" y="10097"/>
                    <a:pt x="24479" y="10406"/>
                  </a:cubicBezTo>
                  <a:cubicBezTo>
                    <a:pt x="24479" y="10704"/>
                    <a:pt x="24229" y="10966"/>
                    <a:pt x="23920" y="10966"/>
                  </a:cubicBezTo>
                  <a:cubicBezTo>
                    <a:pt x="23610" y="10966"/>
                    <a:pt x="23348" y="10716"/>
                    <a:pt x="23348" y="10406"/>
                  </a:cubicBezTo>
                  <a:cubicBezTo>
                    <a:pt x="23348" y="10097"/>
                    <a:pt x="23610" y="9835"/>
                    <a:pt x="23920" y="9835"/>
                  </a:cubicBezTo>
                  <a:close/>
                  <a:moveTo>
                    <a:pt x="27635" y="9835"/>
                  </a:moveTo>
                  <a:cubicBezTo>
                    <a:pt x="27956" y="9835"/>
                    <a:pt x="28206" y="10097"/>
                    <a:pt x="28206" y="10406"/>
                  </a:cubicBezTo>
                  <a:cubicBezTo>
                    <a:pt x="28206" y="10716"/>
                    <a:pt x="27956" y="10966"/>
                    <a:pt x="27635" y="10966"/>
                  </a:cubicBezTo>
                  <a:cubicBezTo>
                    <a:pt x="27325" y="10966"/>
                    <a:pt x="27075" y="10716"/>
                    <a:pt x="27075" y="10406"/>
                  </a:cubicBezTo>
                  <a:cubicBezTo>
                    <a:pt x="27087" y="10097"/>
                    <a:pt x="27325" y="9835"/>
                    <a:pt x="27635" y="9835"/>
                  </a:cubicBezTo>
                  <a:close/>
                  <a:moveTo>
                    <a:pt x="31373" y="9835"/>
                  </a:moveTo>
                  <a:cubicBezTo>
                    <a:pt x="31671" y="9835"/>
                    <a:pt x="31945" y="10097"/>
                    <a:pt x="31945" y="10406"/>
                  </a:cubicBezTo>
                  <a:cubicBezTo>
                    <a:pt x="31945" y="10704"/>
                    <a:pt x="31683" y="10966"/>
                    <a:pt x="31373" y="10966"/>
                  </a:cubicBezTo>
                  <a:cubicBezTo>
                    <a:pt x="31064" y="10966"/>
                    <a:pt x="30814" y="10716"/>
                    <a:pt x="30814" y="10406"/>
                  </a:cubicBezTo>
                  <a:cubicBezTo>
                    <a:pt x="30814" y="10097"/>
                    <a:pt x="31064" y="9835"/>
                    <a:pt x="31373" y="9835"/>
                  </a:cubicBezTo>
                  <a:close/>
                  <a:moveTo>
                    <a:pt x="35100" y="9835"/>
                  </a:moveTo>
                  <a:cubicBezTo>
                    <a:pt x="35409" y="9835"/>
                    <a:pt x="35659" y="10097"/>
                    <a:pt x="35659" y="10406"/>
                  </a:cubicBezTo>
                  <a:cubicBezTo>
                    <a:pt x="35659" y="10716"/>
                    <a:pt x="35409" y="10966"/>
                    <a:pt x="35100" y="10966"/>
                  </a:cubicBezTo>
                  <a:cubicBezTo>
                    <a:pt x="34778" y="10966"/>
                    <a:pt x="34528" y="10716"/>
                    <a:pt x="34528" y="10406"/>
                  </a:cubicBezTo>
                  <a:cubicBezTo>
                    <a:pt x="34540" y="10097"/>
                    <a:pt x="34778" y="9835"/>
                    <a:pt x="35100" y="9835"/>
                  </a:cubicBezTo>
                  <a:close/>
                  <a:moveTo>
                    <a:pt x="38815" y="9835"/>
                  </a:moveTo>
                  <a:cubicBezTo>
                    <a:pt x="39112" y="9835"/>
                    <a:pt x="39386" y="10097"/>
                    <a:pt x="39386" y="10406"/>
                  </a:cubicBezTo>
                  <a:cubicBezTo>
                    <a:pt x="39386" y="10704"/>
                    <a:pt x="39124" y="10966"/>
                    <a:pt x="38815" y="10966"/>
                  </a:cubicBezTo>
                  <a:cubicBezTo>
                    <a:pt x="38517" y="10966"/>
                    <a:pt x="38255" y="10716"/>
                    <a:pt x="38255" y="10406"/>
                  </a:cubicBezTo>
                  <a:cubicBezTo>
                    <a:pt x="38267" y="10097"/>
                    <a:pt x="38505" y="9835"/>
                    <a:pt x="38815" y="9835"/>
                  </a:cubicBezTo>
                  <a:close/>
                  <a:moveTo>
                    <a:pt x="42553" y="9835"/>
                  </a:moveTo>
                  <a:cubicBezTo>
                    <a:pt x="42863" y="9835"/>
                    <a:pt x="43113" y="10097"/>
                    <a:pt x="43113" y="10406"/>
                  </a:cubicBezTo>
                  <a:cubicBezTo>
                    <a:pt x="43113" y="10716"/>
                    <a:pt x="42863" y="10966"/>
                    <a:pt x="42553" y="10966"/>
                  </a:cubicBezTo>
                  <a:cubicBezTo>
                    <a:pt x="42232" y="10966"/>
                    <a:pt x="41982" y="10716"/>
                    <a:pt x="41982" y="10406"/>
                  </a:cubicBezTo>
                  <a:cubicBezTo>
                    <a:pt x="41982" y="10097"/>
                    <a:pt x="42244" y="9835"/>
                    <a:pt x="42553" y="9835"/>
                  </a:cubicBezTo>
                  <a:close/>
                  <a:moveTo>
                    <a:pt x="46268" y="9835"/>
                  </a:moveTo>
                  <a:cubicBezTo>
                    <a:pt x="46565" y="9835"/>
                    <a:pt x="46839" y="10097"/>
                    <a:pt x="46839" y="10406"/>
                  </a:cubicBezTo>
                  <a:cubicBezTo>
                    <a:pt x="46839" y="10704"/>
                    <a:pt x="46589" y="10966"/>
                    <a:pt x="46268" y="10966"/>
                  </a:cubicBezTo>
                  <a:cubicBezTo>
                    <a:pt x="45970" y="10966"/>
                    <a:pt x="45708" y="10716"/>
                    <a:pt x="45708" y="10406"/>
                  </a:cubicBezTo>
                  <a:cubicBezTo>
                    <a:pt x="45720" y="10097"/>
                    <a:pt x="45958" y="9835"/>
                    <a:pt x="46268" y="9835"/>
                  </a:cubicBezTo>
                  <a:close/>
                  <a:moveTo>
                    <a:pt x="50006" y="9835"/>
                  </a:moveTo>
                  <a:cubicBezTo>
                    <a:pt x="50316" y="9835"/>
                    <a:pt x="50578" y="10097"/>
                    <a:pt x="50578" y="10406"/>
                  </a:cubicBezTo>
                  <a:cubicBezTo>
                    <a:pt x="50578" y="10716"/>
                    <a:pt x="50316" y="10966"/>
                    <a:pt x="50006" y="10966"/>
                  </a:cubicBezTo>
                  <a:cubicBezTo>
                    <a:pt x="49697" y="10966"/>
                    <a:pt x="49447" y="10716"/>
                    <a:pt x="49447" y="10406"/>
                  </a:cubicBezTo>
                  <a:cubicBezTo>
                    <a:pt x="49447" y="10097"/>
                    <a:pt x="49697" y="9835"/>
                    <a:pt x="50006" y="9835"/>
                  </a:cubicBezTo>
                  <a:close/>
                  <a:moveTo>
                    <a:pt x="53733" y="9835"/>
                  </a:moveTo>
                  <a:cubicBezTo>
                    <a:pt x="54031" y="9835"/>
                    <a:pt x="54293" y="10097"/>
                    <a:pt x="54293" y="10406"/>
                  </a:cubicBezTo>
                  <a:cubicBezTo>
                    <a:pt x="54293" y="10704"/>
                    <a:pt x="54043" y="10966"/>
                    <a:pt x="53733" y="10966"/>
                  </a:cubicBezTo>
                  <a:cubicBezTo>
                    <a:pt x="53412" y="10966"/>
                    <a:pt x="53162" y="10716"/>
                    <a:pt x="53162" y="10406"/>
                  </a:cubicBezTo>
                  <a:cubicBezTo>
                    <a:pt x="53173" y="10097"/>
                    <a:pt x="53412" y="9835"/>
                    <a:pt x="53733" y="9835"/>
                  </a:cubicBezTo>
                  <a:close/>
                  <a:moveTo>
                    <a:pt x="57460" y="9835"/>
                  </a:moveTo>
                  <a:cubicBezTo>
                    <a:pt x="57781" y="9835"/>
                    <a:pt x="58031" y="10097"/>
                    <a:pt x="58031" y="10406"/>
                  </a:cubicBezTo>
                  <a:cubicBezTo>
                    <a:pt x="58031" y="10716"/>
                    <a:pt x="57781" y="10966"/>
                    <a:pt x="57460" y="10966"/>
                  </a:cubicBezTo>
                  <a:cubicBezTo>
                    <a:pt x="57150" y="10966"/>
                    <a:pt x="56900" y="10716"/>
                    <a:pt x="56900" y="10406"/>
                  </a:cubicBezTo>
                  <a:cubicBezTo>
                    <a:pt x="56900" y="10097"/>
                    <a:pt x="57150" y="9835"/>
                    <a:pt x="57460" y="9835"/>
                  </a:cubicBezTo>
                  <a:close/>
                  <a:moveTo>
                    <a:pt x="61186" y="9835"/>
                  </a:moveTo>
                  <a:cubicBezTo>
                    <a:pt x="61484" y="9835"/>
                    <a:pt x="61746" y="10097"/>
                    <a:pt x="61746" y="10406"/>
                  </a:cubicBezTo>
                  <a:cubicBezTo>
                    <a:pt x="61746" y="10704"/>
                    <a:pt x="61496" y="10966"/>
                    <a:pt x="61186" y="10966"/>
                  </a:cubicBezTo>
                  <a:cubicBezTo>
                    <a:pt x="60877" y="10966"/>
                    <a:pt x="60615" y="10716"/>
                    <a:pt x="60615" y="10406"/>
                  </a:cubicBezTo>
                  <a:cubicBezTo>
                    <a:pt x="60639" y="10097"/>
                    <a:pt x="60877" y="9835"/>
                    <a:pt x="61186" y="9835"/>
                  </a:cubicBezTo>
                  <a:close/>
                  <a:moveTo>
                    <a:pt x="64925" y="9835"/>
                  </a:moveTo>
                  <a:cubicBezTo>
                    <a:pt x="65234" y="9835"/>
                    <a:pt x="65485" y="10097"/>
                    <a:pt x="65485" y="10406"/>
                  </a:cubicBezTo>
                  <a:cubicBezTo>
                    <a:pt x="65485" y="10716"/>
                    <a:pt x="65234" y="10966"/>
                    <a:pt x="64925" y="10966"/>
                  </a:cubicBezTo>
                  <a:cubicBezTo>
                    <a:pt x="64603" y="10966"/>
                    <a:pt x="64353" y="10716"/>
                    <a:pt x="64353" y="10406"/>
                  </a:cubicBezTo>
                  <a:cubicBezTo>
                    <a:pt x="64353" y="10097"/>
                    <a:pt x="64603" y="9835"/>
                    <a:pt x="64925" y="9835"/>
                  </a:cubicBezTo>
                  <a:close/>
                  <a:moveTo>
                    <a:pt x="68640" y="9835"/>
                  </a:moveTo>
                  <a:cubicBezTo>
                    <a:pt x="68937" y="9835"/>
                    <a:pt x="69211" y="10097"/>
                    <a:pt x="69211" y="10406"/>
                  </a:cubicBezTo>
                  <a:cubicBezTo>
                    <a:pt x="69211" y="10704"/>
                    <a:pt x="68949" y="10966"/>
                    <a:pt x="68640" y="10966"/>
                  </a:cubicBezTo>
                  <a:cubicBezTo>
                    <a:pt x="68330" y="10966"/>
                    <a:pt x="68080" y="10716"/>
                    <a:pt x="68080" y="10406"/>
                  </a:cubicBezTo>
                  <a:cubicBezTo>
                    <a:pt x="68092" y="10097"/>
                    <a:pt x="68330" y="9835"/>
                    <a:pt x="68640" y="9835"/>
                  </a:cubicBezTo>
                  <a:close/>
                  <a:moveTo>
                    <a:pt x="72366" y="9835"/>
                  </a:moveTo>
                  <a:cubicBezTo>
                    <a:pt x="72676" y="9835"/>
                    <a:pt x="72926" y="10097"/>
                    <a:pt x="72926" y="10406"/>
                  </a:cubicBezTo>
                  <a:cubicBezTo>
                    <a:pt x="72926" y="10716"/>
                    <a:pt x="72676" y="10966"/>
                    <a:pt x="72366" y="10966"/>
                  </a:cubicBezTo>
                  <a:cubicBezTo>
                    <a:pt x="72045" y="10966"/>
                    <a:pt x="71795" y="10716"/>
                    <a:pt x="71795" y="10406"/>
                  </a:cubicBezTo>
                  <a:cubicBezTo>
                    <a:pt x="71807" y="10097"/>
                    <a:pt x="72069" y="9835"/>
                    <a:pt x="72366" y="9835"/>
                  </a:cubicBezTo>
                  <a:close/>
                  <a:moveTo>
                    <a:pt x="76093" y="9835"/>
                  </a:moveTo>
                  <a:cubicBezTo>
                    <a:pt x="76391" y="9835"/>
                    <a:pt x="76664" y="10097"/>
                    <a:pt x="76664" y="10406"/>
                  </a:cubicBezTo>
                  <a:cubicBezTo>
                    <a:pt x="76664" y="10704"/>
                    <a:pt x="76403" y="10966"/>
                    <a:pt x="76093" y="10966"/>
                  </a:cubicBezTo>
                  <a:cubicBezTo>
                    <a:pt x="75795" y="10966"/>
                    <a:pt x="75533" y="10716"/>
                    <a:pt x="75533" y="10406"/>
                  </a:cubicBezTo>
                  <a:cubicBezTo>
                    <a:pt x="75533" y="10097"/>
                    <a:pt x="75783" y="9835"/>
                    <a:pt x="76093" y="9835"/>
                  </a:cubicBezTo>
                  <a:close/>
                  <a:moveTo>
                    <a:pt x="79712" y="9835"/>
                  </a:moveTo>
                  <a:cubicBezTo>
                    <a:pt x="80010" y="9835"/>
                    <a:pt x="80284" y="10097"/>
                    <a:pt x="80284" y="10406"/>
                  </a:cubicBezTo>
                  <a:cubicBezTo>
                    <a:pt x="80284" y="10704"/>
                    <a:pt x="80022" y="10966"/>
                    <a:pt x="79712" y="10966"/>
                  </a:cubicBezTo>
                  <a:cubicBezTo>
                    <a:pt x="79403" y="10966"/>
                    <a:pt x="79153" y="10716"/>
                    <a:pt x="79153" y="10406"/>
                  </a:cubicBezTo>
                  <a:cubicBezTo>
                    <a:pt x="79165" y="10097"/>
                    <a:pt x="79403" y="9835"/>
                    <a:pt x="79712" y="9835"/>
                  </a:cubicBezTo>
                  <a:close/>
                  <a:moveTo>
                    <a:pt x="83451" y="9835"/>
                  </a:moveTo>
                  <a:cubicBezTo>
                    <a:pt x="83761" y="9835"/>
                    <a:pt x="84011" y="10097"/>
                    <a:pt x="84011" y="10406"/>
                  </a:cubicBezTo>
                  <a:cubicBezTo>
                    <a:pt x="84011" y="10716"/>
                    <a:pt x="83761" y="10966"/>
                    <a:pt x="83451" y="10966"/>
                  </a:cubicBezTo>
                  <a:cubicBezTo>
                    <a:pt x="83141" y="10966"/>
                    <a:pt x="82880" y="10716"/>
                    <a:pt x="82880" y="10406"/>
                  </a:cubicBezTo>
                  <a:cubicBezTo>
                    <a:pt x="82880" y="10097"/>
                    <a:pt x="83141" y="9835"/>
                    <a:pt x="83451" y="9835"/>
                  </a:cubicBezTo>
                  <a:close/>
                  <a:moveTo>
                    <a:pt x="87166" y="9835"/>
                  </a:moveTo>
                  <a:cubicBezTo>
                    <a:pt x="87463" y="9835"/>
                    <a:pt x="87737" y="10097"/>
                    <a:pt x="87737" y="10406"/>
                  </a:cubicBezTo>
                  <a:cubicBezTo>
                    <a:pt x="87737" y="10704"/>
                    <a:pt x="87475" y="10966"/>
                    <a:pt x="87166" y="10966"/>
                  </a:cubicBezTo>
                  <a:cubicBezTo>
                    <a:pt x="86856" y="10966"/>
                    <a:pt x="86606" y="10716"/>
                    <a:pt x="86606" y="10406"/>
                  </a:cubicBezTo>
                  <a:cubicBezTo>
                    <a:pt x="86618" y="10097"/>
                    <a:pt x="86856" y="9835"/>
                    <a:pt x="87166" y="9835"/>
                  </a:cubicBezTo>
                  <a:close/>
                  <a:moveTo>
                    <a:pt x="90904" y="9835"/>
                  </a:moveTo>
                  <a:cubicBezTo>
                    <a:pt x="91214" y="9835"/>
                    <a:pt x="91464" y="10097"/>
                    <a:pt x="91464" y="10406"/>
                  </a:cubicBezTo>
                  <a:cubicBezTo>
                    <a:pt x="91464" y="10716"/>
                    <a:pt x="91214" y="10966"/>
                    <a:pt x="90904" y="10966"/>
                  </a:cubicBezTo>
                  <a:cubicBezTo>
                    <a:pt x="90595" y="10966"/>
                    <a:pt x="90345" y="10716"/>
                    <a:pt x="90345" y="10406"/>
                  </a:cubicBezTo>
                  <a:cubicBezTo>
                    <a:pt x="90345" y="10097"/>
                    <a:pt x="90595" y="9835"/>
                    <a:pt x="90904" y="9835"/>
                  </a:cubicBezTo>
                  <a:close/>
                  <a:moveTo>
                    <a:pt x="94631" y="9835"/>
                  </a:moveTo>
                  <a:cubicBezTo>
                    <a:pt x="94929" y="9835"/>
                    <a:pt x="95191" y="10097"/>
                    <a:pt x="95191" y="10406"/>
                  </a:cubicBezTo>
                  <a:cubicBezTo>
                    <a:pt x="95191" y="10704"/>
                    <a:pt x="94941" y="10966"/>
                    <a:pt x="94631" y="10966"/>
                  </a:cubicBezTo>
                  <a:cubicBezTo>
                    <a:pt x="94310" y="10966"/>
                    <a:pt x="94060" y="10716"/>
                    <a:pt x="94060" y="10406"/>
                  </a:cubicBezTo>
                  <a:cubicBezTo>
                    <a:pt x="94071" y="10097"/>
                    <a:pt x="94310" y="9835"/>
                    <a:pt x="94631" y="9835"/>
                  </a:cubicBezTo>
                  <a:close/>
                  <a:moveTo>
                    <a:pt x="98346" y="9835"/>
                  </a:moveTo>
                  <a:cubicBezTo>
                    <a:pt x="98655" y="9835"/>
                    <a:pt x="98905" y="10097"/>
                    <a:pt x="98905" y="10406"/>
                  </a:cubicBezTo>
                  <a:cubicBezTo>
                    <a:pt x="98905" y="10716"/>
                    <a:pt x="98655" y="10966"/>
                    <a:pt x="98346" y="10966"/>
                  </a:cubicBezTo>
                  <a:cubicBezTo>
                    <a:pt x="98036" y="10966"/>
                    <a:pt x="97786" y="10716"/>
                    <a:pt x="97786" y="10406"/>
                  </a:cubicBezTo>
                  <a:cubicBezTo>
                    <a:pt x="97798" y="10097"/>
                    <a:pt x="98036" y="9835"/>
                    <a:pt x="98346" y="9835"/>
                  </a:cubicBezTo>
                  <a:close/>
                  <a:moveTo>
                    <a:pt x="102084" y="9835"/>
                  </a:moveTo>
                  <a:cubicBezTo>
                    <a:pt x="102382" y="9835"/>
                    <a:pt x="102644" y="10097"/>
                    <a:pt x="102644" y="10406"/>
                  </a:cubicBezTo>
                  <a:cubicBezTo>
                    <a:pt x="102644" y="10704"/>
                    <a:pt x="102394" y="10966"/>
                    <a:pt x="102084" y="10966"/>
                  </a:cubicBezTo>
                  <a:cubicBezTo>
                    <a:pt x="101787" y="10966"/>
                    <a:pt x="101513" y="10716"/>
                    <a:pt x="101513" y="10406"/>
                  </a:cubicBezTo>
                  <a:cubicBezTo>
                    <a:pt x="101513" y="10097"/>
                    <a:pt x="101775" y="9835"/>
                    <a:pt x="102084" y="9835"/>
                  </a:cubicBezTo>
                  <a:close/>
                  <a:moveTo>
                    <a:pt x="105799" y="9835"/>
                  </a:moveTo>
                  <a:cubicBezTo>
                    <a:pt x="106121" y="9835"/>
                    <a:pt x="106371" y="10097"/>
                    <a:pt x="106371" y="10406"/>
                  </a:cubicBezTo>
                  <a:cubicBezTo>
                    <a:pt x="106371" y="10716"/>
                    <a:pt x="106109" y="10966"/>
                    <a:pt x="105799" y="10966"/>
                  </a:cubicBezTo>
                  <a:cubicBezTo>
                    <a:pt x="105490" y="10966"/>
                    <a:pt x="105239" y="10716"/>
                    <a:pt x="105239" y="10406"/>
                  </a:cubicBezTo>
                  <a:cubicBezTo>
                    <a:pt x="105251" y="10097"/>
                    <a:pt x="105490" y="9835"/>
                    <a:pt x="105799" y="9835"/>
                  </a:cubicBezTo>
                  <a:close/>
                  <a:moveTo>
                    <a:pt x="109538" y="9835"/>
                  </a:moveTo>
                  <a:cubicBezTo>
                    <a:pt x="109835" y="9835"/>
                    <a:pt x="110109" y="10097"/>
                    <a:pt x="110109" y="10406"/>
                  </a:cubicBezTo>
                  <a:cubicBezTo>
                    <a:pt x="110109" y="10704"/>
                    <a:pt x="109847" y="10966"/>
                    <a:pt x="109538" y="10966"/>
                  </a:cubicBezTo>
                  <a:cubicBezTo>
                    <a:pt x="109228" y="10966"/>
                    <a:pt x="108978" y="10716"/>
                    <a:pt x="108978" y="10406"/>
                  </a:cubicBezTo>
                  <a:cubicBezTo>
                    <a:pt x="108978" y="10097"/>
                    <a:pt x="109228" y="9835"/>
                    <a:pt x="109538" y="9835"/>
                  </a:cubicBezTo>
                  <a:close/>
                  <a:moveTo>
                    <a:pt x="113264" y="9835"/>
                  </a:moveTo>
                  <a:cubicBezTo>
                    <a:pt x="113574" y="9835"/>
                    <a:pt x="113824" y="10097"/>
                    <a:pt x="113824" y="10406"/>
                  </a:cubicBezTo>
                  <a:cubicBezTo>
                    <a:pt x="113824" y="10716"/>
                    <a:pt x="113574" y="10966"/>
                    <a:pt x="113264" y="10966"/>
                  </a:cubicBezTo>
                  <a:cubicBezTo>
                    <a:pt x="112943" y="10966"/>
                    <a:pt x="112693" y="10716"/>
                    <a:pt x="112693" y="10406"/>
                  </a:cubicBezTo>
                  <a:cubicBezTo>
                    <a:pt x="112705" y="10097"/>
                    <a:pt x="112943" y="9835"/>
                    <a:pt x="113264" y="9835"/>
                  </a:cubicBezTo>
                  <a:close/>
                  <a:moveTo>
                    <a:pt x="116991" y="9835"/>
                  </a:moveTo>
                  <a:cubicBezTo>
                    <a:pt x="117289" y="9835"/>
                    <a:pt x="117562" y="10097"/>
                    <a:pt x="117562" y="10406"/>
                  </a:cubicBezTo>
                  <a:cubicBezTo>
                    <a:pt x="117562" y="10704"/>
                    <a:pt x="117312" y="10966"/>
                    <a:pt x="116991" y="10966"/>
                  </a:cubicBezTo>
                  <a:cubicBezTo>
                    <a:pt x="116681" y="10966"/>
                    <a:pt x="116431" y="10716"/>
                    <a:pt x="116431" y="10406"/>
                  </a:cubicBezTo>
                  <a:cubicBezTo>
                    <a:pt x="116431" y="10097"/>
                    <a:pt x="116681" y="9835"/>
                    <a:pt x="116991" y="9835"/>
                  </a:cubicBezTo>
                  <a:close/>
                  <a:moveTo>
                    <a:pt x="120718" y="9835"/>
                  </a:moveTo>
                  <a:cubicBezTo>
                    <a:pt x="121027" y="9835"/>
                    <a:pt x="121277" y="10097"/>
                    <a:pt x="121277" y="10406"/>
                  </a:cubicBezTo>
                  <a:cubicBezTo>
                    <a:pt x="121277" y="10716"/>
                    <a:pt x="121027" y="10966"/>
                    <a:pt x="120718" y="10966"/>
                  </a:cubicBezTo>
                  <a:cubicBezTo>
                    <a:pt x="120408" y="10966"/>
                    <a:pt x="120146" y="10716"/>
                    <a:pt x="120146" y="10406"/>
                  </a:cubicBezTo>
                  <a:cubicBezTo>
                    <a:pt x="120170" y="10097"/>
                    <a:pt x="120420" y="9835"/>
                    <a:pt x="120718" y="9835"/>
                  </a:cubicBezTo>
                  <a:close/>
                  <a:moveTo>
                    <a:pt x="124456" y="9835"/>
                  </a:moveTo>
                  <a:cubicBezTo>
                    <a:pt x="124754" y="9835"/>
                    <a:pt x="125016" y="10097"/>
                    <a:pt x="125016" y="10406"/>
                  </a:cubicBezTo>
                  <a:cubicBezTo>
                    <a:pt x="125016" y="10704"/>
                    <a:pt x="124766" y="10966"/>
                    <a:pt x="124456" y="10966"/>
                  </a:cubicBezTo>
                  <a:cubicBezTo>
                    <a:pt x="124135" y="10966"/>
                    <a:pt x="123885" y="10716"/>
                    <a:pt x="123885" y="10406"/>
                  </a:cubicBezTo>
                  <a:cubicBezTo>
                    <a:pt x="123885" y="10097"/>
                    <a:pt x="124135" y="9835"/>
                    <a:pt x="124456" y="9835"/>
                  </a:cubicBezTo>
                  <a:close/>
                  <a:moveTo>
                    <a:pt x="128171" y="9835"/>
                  </a:moveTo>
                  <a:cubicBezTo>
                    <a:pt x="128480" y="9835"/>
                    <a:pt x="128742" y="10097"/>
                    <a:pt x="128742" y="10406"/>
                  </a:cubicBezTo>
                  <a:cubicBezTo>
                    <a:pt x="128742" y="10716"/>
                    <a:pt x="128480" y="10966"/>
                    <a:pt x="128171" y="10966"/>
                  </a:cubicBezTo>
                  <a:cubicBezTo>
                    <a:pt x="127861" y="10966"/>
                    <a:pt x="127611" y="10716"/>
                    <a:pt x="127611" y="10406"/>
                  </a:cubicBezTo>
                  <a:cubicBezTo>
                    <a:pt x="127611" y="10097"/>
                    <a:pt x="127861" y="9835"/>
                    <a:pt x="128171" y="9835"/>
                  </a:cubicBezTo>
                  <a:close/>
                  <a:moveTo>
                    <a:pt x="131898" y="9835"/>
                  </a:moveTo>
                  <a:cubicBezTo>
                    <a:pt x="132195" y="9835"/>
                    <a:pt x="132457" y="10097"/>
                    <a:pt x="132457" y="10406"/>
                  </a:cubicBezTo>
                  <a:cubicBezTo>
                    <a:pt x="132457" y="10704"/>
                    <a:pt x="132207" y="10966"/>
                    <a:pt x="131898" y="10966"/>
                  </a:cubicBezTo>
                  <a:cubicBezTo>
                    <a:pt x="131600" y="10966"/>
                    <a:pt x="131326" y="10716"/>
                    <a:pt x="131326" y="10406"/>
                  </a:cubicBezTo>
                  <a:cubicBezTo>
                    <a:pt x="131338" y="10097"/>
                    <a:pt x="131576" y="9835"/>
                    <a:pt x="131898" y="9835"/>
                  </a:cubicBezTo>
                  <a:close/>
                  <a:moveTo>
                    <a:pt x="3405" y="11692"/>
                  </a:moveTo>
                  <a:cubicBezTo>
                    <a:pt x="3703" y="11692"/>
                    <a:pt x="3977" y="11954"/>
                    <a:pt x="3977" y="12263"/>
                  </a:cubicBezTo>
                  <a:cubicBezTo>
                    <a:pt x="3977" y="12561"/>
                    <a:pt x="3727" y="12823"/>
                    <a:pt x="3405" y="12823"/>
                  </a:cubicBezTo>
                  <a:cubicBezTo>
                    <a:pt x="3096" y="12823"/>
                    <a:pt x="2846" y="12573"/>
                    <a:pt x="2846" y="12263"/>
                  </a:cubicBezTo>
                  <a:cubicBezTo>
                    <a:pt x="2858" y="11954"/>
                    <a:pt x="3096" y="11692"/>
                    <a:pt x="3405" y="11692"/>
                  </a:cubicBezTo>
                  <a:close/>
                  <a:moveTo>
                    <a:pt x="7132" y="11692"/>
                  </a:moveTo>
                  <a:cubicBezTo>
                    <a:pt x="7430" y="11692"/>
                    <a:pt x="7692" y="11954"/>
                    <a:pt x="7692" y="12263"/>
                  </a:cubicBezTo>
                  <a:cubicBezTo>
                    <a:pt x="7692" y="12561"/>
                    <a:pt x="7442" y="12823"/>
                    <a:pt x="7132" y="12823"/>
                  </a:cubicBezTo>
                  <a:cubicBezTo>
                    <a:pt x="6834" y="12823"/>
                    <a:pt x="6560" y="12573"/>
                    <a:pt x="6560" y="12263"/>
                  </a:cubicBezTo>
                  <a:cubicBezTo>
                    <a:pt x="6584" y="11954"/>
                    <a:pt x="6822" y="11692"/>
                    <a:pt x="7132" y="11692"/>
                  </a:cubicBezTo>
                  <a:close/>
                  <a:moveTo>
                    <a:pt x="10871" y="11692"/>
                  </a:moveTo>
                  <a:cubicBezTo>
                    <a:pt x="11168" y="11692"/>
                    <a:pt x="11430" y="11954"/>
                    <a:pt x="11430" y="12263"/>
                  </a:cubicBezTo>
                  <a:cubicBezTo>
                    <a:pt x="11430" y="12561"/>
                    <a:pt x="11180" y="12823"/>
                    <a:pt x="10871" y="12823"/>
                  </a:cubicBezTo>
                  <a:cubicBezTo>
                    <a:pt x="10573" y="12823"/>
                    <a:pt x="10299" y="12573"/>
                    <a:pt x="10299" y="12263"/>
                  </a:cubicBezTo>
                  <a:cubicBezTo>
                    <a:pt x="10299" y="11954"/>
                    <a:pt x="10549" y="11692"/>
                    <a:pt x="10871" y="11692"/>
                  </a:cubicBezTo>
                  <a:close/>
                  <a:moveTo>
                    <a:pt x="14585" y="11692"/>
                  </a:moveTo>
                  <a:cubicBezTo>
                    <a:pt x="14883" y="11692"/>
                    <a:pt x="15157" y="11954"/>
                    <a:pt x="15157" y="12263"/>
                  </a:cubicBezTo>
                  <a:cubicBezTo>
                    <a:pt x="15157" y="12561"/>
                    <a:pt x="14895" y="12823"/>
                    <a:pt x="14585" y="12823"/>
                  </a:cubicBezTo>
                  <a:cubicBezTo>
                    <a:pt x="14288" y="12823"/>
                    <a:pt x="14014" y="12573"/>
                    <a:pt x="14014" y="12263"/>
                  </a:cubicBezTo>
                  <a:cubicBezTo>
                    <a:pt x="14038" y="11954"/>
                    <a:pt x="14276" y="11692"/>
                    <a:pt x="14585" y="11692"/>
                  </a:cubicBezTo>
                  <a:close/>
                  <a:moveTo>
                    <a:pt x="18324" y="11692"/>
                  </a:moveTo>
                  <a:cubicBezTo>
                    <a:pt x="18622" y="11692"/>
                    <a:pt x="18883" y="11954"/>
                    <a:pt x="18883" y="12263"/>
                  </a:cubicBezTo>
                  <a:cubicBezTo>
                    <a:pt x="18883" y="12561"/>
                    <a:pt x="18633" y="12823"/>
                    <a:pt x="18324" y="12823"/>
                  </a:cubicBezTo>
                  <a:cubicBezTo>
                    <a:pt x="18026" y="12823"/>
                    <a:pt x="17752" y="12573"/>
                    <a:pt x="17752" y="12263"/>
                  </a:cubicBezTo>
                  <a:cubicBezTo>
                    <a:pt x="17752" y="11954"/>
                    <a:pt x="18014" y="11692"/>
                    <a:pt x="18324" y="11692"/>
                  </a:cubicBezTo>
                  <a:close/>
                  <a:moveTo>
                    <a:pt x="22039" y="11692"/>
                  </a:moveTo>
                  <a:cubicBezTo>
                    <a:pt x="22336" y="11692"/>
                    <a:pt x="22610" y="11954"/>
                    <a:pt x="22610" y="12263"/>
                  </a:cubicBezTo>
                  <a:cubicBezTo>
                    <a:pt x="22610" y="12561"/>
                    <a:pt x="22360" y="12823"/>
                    <a:pt x="22039" y="12823"/>
                  </a:cubicBezTo>
                  <a:cubicBezTo>
                    <a:pt x="21729" y="12823"/>
                    <a:pt x="21479" y="12573"/>
                    <a:pt x="21479" y="12263"/>
                  </a:cubicBezTo>
                  <a:cubicBezTo>
                    <a:pt x="21491" y="11954"/>
                    <a:pt x="21729" y="11692"/>
                    <a:pt x="22039" y="11692"/>
                  </a:cubicBezTo>
                  <a:close/>
                  <a:moveTo>
                    <a:pt x="25777" y="11692"/>
                  </a:moveTo>
                  <a:cubicBezTo>
                    <a:pt x="26075" y="11692"/>
                    <a:pt x="26349" y="11954"/>
                    <a:pt x="26349" y="12263"/>
                  </a:cubicBezTo>
                  <a:cubicBezTo>
                    <a:pt x="26349" y="12561"/>
                    <a:pt x="26087" y="12823"/>
                    <a:pt x="25777" y="12823"/>
                  </a:cubicBezTo>
                  <a:cubicBezTo>
                    <a:pt x="25468" y="12823"/>
                    <a:pt x="25206" y="12573"/>
                    <a:pt x="25206" y="12263"/>
                  </a:cubicBezTo>
                  <a:cubicBezTo>
                    <a:pt x="25218" y="11954"/>
                    <a:pt x="25468" y="11692"/>
                    <a:pt x="25777" y="11692"/>
                  </a:cubicBezTo>
                  <a:close/>
                  <a:moveTo>
                    <a:pt x="29504" y="11692"/>
                  </a:moveTo>
                  <a:cubicBezTo>
                    <a:pt x="29801" y="11692"/>
                    <a:pt x="30063" y="11954"/>
                    <a:pt x="30063" y="12263"/>
                  </a:cubicBezTo>
                  <a:cubicBezTo>
                    <a:pt x="30063" y="12561"/>
                    <a:pt x="29813" y="12823"/>
                    <a:pt x="29504" y="12823"/>
                  </a:cubicBezTo>
                  <a:cubicBezTo>
                    <a:pt x="29182" y="12823"/>
                    <a:pt x="28932" y="12573"/>
                    <a:pt x="28932" y="12263"/>
                  </a:cubicBezTo>
                  <a:cubicBezTo>
                    <a:pt x="28944" y="11954"/>
                    <a:pt x="29182" y="11692"/>
                    <a:pt x="29504" y="11692"/>
                  </a:cubicBezTo>
                  <a:close/>
                  <a:moveTo>
                    <a:pt x="33230" y="11692"/>
                  </a:moveTo>
                  <a:cubicBezTo>
                    <a:pt x="33528" y="11692"/>
                    <a:pt x="33802" y="11954"/>
                    <a:pt x="33802" y="12263"/>
                  </a:cubicBezTo>
                  <a:cubicBezTo>
                    <a:pt x="33802" y="12561"/>
                    <a:pt x="33552" y="12823"/>
                    <a:pt x="33230" y="12823"/>
                  </a:cubicBezTo>
                  <a:cubicBezTo>
                    <a:pt x="32921" y="12823"/>
                    <a:pt x="32671" y="12573"/>
                    <a:pt x="32671" y="12263"/>
                  </a:cubicBezTo>
                  <a:cubicBezTo>
                    <a:pt x="32671" y="11954"/>
                    <a:pt x="32921" y="11692"/>
                    <a:pt x="33230" y="11692"/>
                  </a:cubicBezTo>
                  <a:close/>
                  <a:moveTo>
                    <a:pt x="36957" y="11692"/>
                  </a:moveTo>
                  <a:cubicBezTo>
                    <a:pt x="37255" y="11692"/>
                    <a:pt x="37517" y="11954"/>
                    <a:pt x="37517" y="12263"/>
                  </a:cubicBezTo>
                  <a:cubicBezTo>
                    <a:pt x="37517" y="12561"/>
                    <a:pt x="37267" y="12823"/>
                    <a:pt x="36957" y="12823"/>
                  </a:cubicBezTo>
                  <a:cubicBezTo>
                    <a:pt x="36648" y="12823"/>
                    <a:pt x="36386" y="12573"/>
                    <a:pt x="36386" y="12263"/>
                  </a:cubicBezTo>
                  <a:cubicBezTo>
                    <a:pt x="36409" y="11954"/>
                    <a:pt x="36648" y="11692"/>
                    <a:pt x="36957" y="11692"/>
                  </a:cubicBezTo>
                  <a:close/>
                  <a:moveTo>
                    <a:pt x="40672" y="11692"/>
                  </a:moveTo>
                  <a:cubicBezTo>
                    <a:pt x="40970" y="11692"/>
                    <a:pt x="41243" y="11954"/>
                    <a:pt x="41243" y="12263"/>
                  </a:cubicBezTo>
                  <a:cubicBezTo>
                    <a:pt x="41243" y="12561"/>
                    <a:pt x="40993" y="12823"/>
                    <a:pt x="40672" y="12823"/>
                  </a:cubicBezTo>
                  <a:cubicBezTo>
                    <a:pt x="40374" y="12823"/>
                    <a:pt x="40112" y="12573"/>
                    <a:pt x="40112" y="12263"/>
                  </a:cubicBezTo>
                  <a:cubicBezTo>
                    <a:pt x="40124" y="11954"/>
                    <a:pt x="40362" y="11692"/>
                    <a:pt x="40672" y="11692"/>
                  </a:cubicBezTo>
                  <a:close/>
                  <a:moveTo>
                    <a:pt x="44410" y="11692"/>
                  </a:moveTo>
                  <a:cubicBezTo>
                    <a:pt x="44708" y="11692"/>
                    <a:pt x="44982" y="11954"/>
                    <a:pt x="44982" y="12263"/>
                  </a:cubicBezTo>
                  <a:cubicBezTo>
                    <a:pt x="44982" y="12561"/>
                    <a:pt x="44720" y="12823"/>
                    <a:pt x="44410" y="12823"/>
                  </a:cubicBezTo>
                  <a:cubicBezTo>
                    <a:pt x="44113" y="12823"/>
                    <a:pt x="43851" y="12573"/>
                    <a:pt x="43851" y="12263"/>
                  </a:cubicBezTo>
                  <a:cubicBezTo>
                    <a:pt x="43851" y="11954"/>
                    <a:pt x="44101" y="11692"/>
                    <a:pt x="44410" y="11692"/>
                  </a:cubicBezTo>
                  <a:close/>
                  <a:moveTo>
                    <a:pt x="48137" y="11692"/>
                  </a:moveTo>
                  <a:cubicBezTo>
                    <a:pt x="48435" y="11692"/>
                    <a:pt x="48697" y="11954"/>
                    <a:pt x="48697" y="12263"/>
                  </a:cubicBezTo>
                  <a:cubicBezTo>
                    <a:pt x="48697" y="12561"/>
                    <a:pt x="48447" y="12823"/>
                    <a:pt x="48137" y="12823"/>
                  </a:cubicBezTo>
                  <a:cubicBezTo>
                    <a:pt x="47839" y="12823"/>
                    <a:pt x="47566" y="12573"/>
                    <a:pt x="47566" y="12263"/>
                  </a:cubicBezTo>
                  <a:cubicBezTo>
                    <a:pt x="47578" y="11954"/>
                    <a:pt x="47839" y="11692"/>
                    <a:pt x="48137" y="11692"/>
                  </a:cubicBezTo>
                  <a:close/>
                  <a:moveTo>
                    <a:pt x="51864" y="11692"/>
                  </a:moveTo>
                  <a:cubicBezTo>
                    <a:pt x="52161" y="11692"/>
                    <a:pt x="52435" y="11954"/>
                    <a:pt x="52435" y="12263"/>
                  </a:cubicBezTo>
                  <a:cubicBezTo>
                    <a:pt x="52435" y="12561"/>
                    <a:pt x="52185" y="12823"/>
                    <a:pt x="51864" y="12823"/>
                  </a:cubicBezTo>
                  <a:cubicBezTo>
                    <a:pt x="51566" y="12823"/>
                    <a:pt x="51304" y="12573"/>
                    <a:pt x="51304" y="12263"/>
                  </a:cubicBezTo>
                  <a:cubicBezTo>
                    <a:pt x="51304" y="11954"/>
                    <a:pt x="51554" y="11692"/>
                    <a:pt x="51864" y="11692"/>
                  </a:cubicBezTo>
                  <a:close/>
                  <a:moveTo>
                    <a:pt x="55602" y="11692"/>
                  </a:moveTo>
                  <a:cubicBezTo>
                    <a:pt x="55900" y="11692"/>
                    <a:pt x="56174" y="11954"/>
                    <a:pt x="56174" y="12263"/>
                  </a:cubicBezTo>
                  <a:cubicBezTo>
                    <a:pt x="56174" y="12561"/>
                    <a:pt x="55912" y="12823"/>
                    <a:pt x="55602" y="12823"/>
                  </a:cubicBezTo>
                  <a:cubicBezTo>
                    <a:pt x="55293" y="12823"/>
                    <a:pt x="55043" y="12573"/>
                    <a:pt x="55043" y="12263"/>
                  </a:cubicBezTo>
                  <a:cubicBezTo>
                    <a:pt x="55043" y="11954"/>
                    <a:pt x="55293" y="11692"/>
                    <a:pt x="55602" y="11692"/>
                  </a:cubicBezTo>
                  <a:close/>
                  <a:moveTo>
                    <a:pt x="59329" y="11692"/>
                  </a:moveTo>
                  <a:cubicBezTo>
                    <a:pt x="59627" y="11692"/>
                    <a:pt x="59889" y="11954"/>
                    <a:pt x="59889" y="12263"/>
                  </a:cubicBezTo>
                  <a:cubicBezTo>
                    <a:pt x="59889" y="12561"/>
                    <a:pt x="59639" y="12823"/>
                    <a:pt x="59329" y="12823"/>
                  </a:cubicBezTo>
                  <a:cubicBezTo>
                    <a:pt x="59008" y="12823"/>
                    <a:pt x="58757" y="12573"/>
                    <a:pt x="58757" y="12263"/>
                  </a:cubicBezTo>
                  <a:cubicBezTo>
                    <a:pt x="58757" y="11954"/>
                    <a:pt x="59008" y="11692"/>
                    <a:pt x="59329" y="11692"/>
                  </a:cubicBezTo>
                  <a:close/>
                  <a:moveTo>
                    <a:pt x="63056" y="11692"/>
                  </a:moveTo>
                  <a:cubicBezTo>
                    <a:pt x="63353" y="11692"/>
                    <a:pt x="63627" y="11954"/>
                    <a:pt x="63627" y="12263"/>
                  </a:cubicBezTo>
                  <a:cubicBezTo>
                    <a:pt x="63627" y="12561"/>
                    <a:pt x="63377" y="12823"/>
                    <a:pt x="63056" y="12823"/>
                  </a:cubicBezTo>
                  <a:cubicBezTo>
                    <a:pt x="62746" y="12823"/>
                    <a:pt x="62496" y="12573"/>
                    <a:pt x="62496" y="12263"/>
                  </a:cubicBezTo>
                  <a:cubicBezTo>
                    <a:pt x="62496" y="11954"/>
                    <a:pt x="62746" y="11692"/>
                    <a:pt x="63056" y="11692"/>
                  </a:cubicBezTo>
                  <a:close/>
                  <a:moveTo>
                    <a:pt x="66782" y="11692"/>
                  </a:moveTo>
                  <a:cubicBezTo>
                    <a:pt x="67080" y="11692"/>
                    <a:pt x="67342" y="11954"/>
                    <a:pt x="67342" y="12263"/>
                  </a:cubicBezTo>
                  <a:cubicBezTo>
                    <a:pt x="67342" y="12561"/>
                    <a:pt x="67092" y="12823"/>
                    <a:pt x="66782" y="12823"/>
                  </a:cubicBezTo>
                  <a:cubicBezTo>
                    <a:pt x="66473" y="12823"/>
                    <a:pt x="66211" y="12573"/>
                    <a:pt x="66211" y="12263"/>
                  </a:cubicBezTo>
                  <a:cubicBezTo>
                    <a:pt x="66235" y="11954"/>
                    <a:pt x="66473" y="11692"/>
                    <a:pt x="66782" y="11692"/>
                  </a:cubicBezTo>
                  <a:close/>
                  <a:moveTo>
                    <a:pt x="70509" y="11692"/>
                  </a:moveTo>
                  <a:cubicBezTo>
                    <a:pt x="70807" y="11692"/>
                    <a:pt x="71080" y="11954"/>
                    <a:pt x="71080" y="12263"/>
                  </a:cubicBezTo>
                  <a:cubicBezTo>
                    <a:pt x="71080" y="12561"/>
                    <a:pt x="70830" y="12823"/>
                    <a:pt x="70509" y="12823"/>
                  </a:cubicBezTo>
                  <a:cubicBezTo>
                    <a:pt x="70199" y="12823"/>
                    <a:pt x="69949" y="12573"/>
                    <a:pt x="69949" y="12263"/>
                  </a:cubicBezTo>
                  <a:cubicBezTo>
                    <a:pt x="69949" y="11954"/>
                    <a:pt x="70199" y="11692"/>
                    <a:pt x="70509" y="11692"/>
                  </a:cubicBezTo>
                  <a:close/>
                  <a:moveTo>
                    <a:pt x="74236" y="11692"/>
                  </a:moveTo>
                  <a:cubicBezTo>
                    <a:pt x="74533" y="11692"/>
                    <a:pt x="74795" y="11954"/>
                    <a:pt x="74795" y="12263"/>
                  </a:cubicBezTo>
                  <a:cubicBezTo>
                    <a:pt x="74795" y="12561"/>
                    <a:pt x="74545" y="12823"/>
                    <a:pt x="74236" y="12823"/>
                  </a:cubicBezTo>
                  <a:cubicBezTo>
                    <a:pt x="73938" y="12823"/>
                    <a:pt x="73676" y="12573"/>
                    <a:pt x="73676" y="12263"/>
                  </a:cubicBezTo>
                  <a:cubicBezTo>
                    <a:pt x="73676" y="11954"/>
                    <a:pt x="73926" y="11692"/>
                    <a:pt x="74236" y="11692"/>
                  </a:cubicBezTo>
                  <a:close/>
                  <a:moveTo>
                    <a:pt x="77855" y="11692"/>
                  </a:moveTo>
                  <a:cubicBezTo>
                    <a:pt x="78153" y="11692"/>
                    <a:pt x="78415" y="11954"/>
                    <a:pt x="78415" y="12263"/>
                  </a:cubicBezTo>
                  <a:cubicBezTo>
                    <a:pt x="78415" y="12561"/>
                    <a:pt x="78165" y="12823"/>
                    <a:pt x="77855" y="12823"/>
                  </a:cubicBezTo>
                  <a:cubicBezTo>
                    <a:pt x="77546" y="12823"/>
                    <a:pt x="77284" y="12573"/>
                    <a:pt x="77284" y="12263"/>
                  </a:cubicBezTo>
                  <a:cubicBezTo>
                    <a:pt x="77284" y="11954"/>
                    <a:pt x="77546" y="11692"/>
                    <a:pt x="77855" y="11692"/>
                  </a:cubicBezTo>
                  <a:close/>
                  <a:moveTo>
                    <a:pt x="81570" y="11692"/>
                  </a:moveTo>
                  <a:cubicBezTo>
                    <a:pt x="81868" y="11692"/>
                    <a:pt x="82141" y="11954"/>
                    <a:pt x="82141" y="12263"/>
                  </a:cubicBezTo>
                  <a:cubicBezTo>
                    <a:pt x="82141" y="12561"/>
                    <a:pt x="81879" y="12823"/>
                    <a:pt x="81570" y="12823"/>
                  </a:cubicBezTo>
                  <a:cubicBezTo>
                    <a:pt x="81260" y="12823"/>
                    <a:pt x="81010" y="12573"/>
                    <a:pt x="81010" y="12263"/>
                  </a:cubicBezTo>
                  <a:cubicBezTo>
                    <a:pt x="81022" y="11954"/>
                    <a:pt x="81260" y="11692"/>
                    <a:pt x="81570" y="11692"/>
                  </a:cubicBezTo>
                  <a:close/>
                  <a:moveTo>
                    <a:pt x="85308" y="11692"/>
                  </a:moveTo>
                  <a:cubicBezTo>
                    <a:pt x="85606" y="11692"/>
                    <a:pt x="85880" y="11954"/>
                    <a:pt x="85880" y="12263"/>
                  </a:cubicBezTo>
                  <a:cubicBezTo>
                    <a:pt x="85880" y="12561"/>
                    <a:pt x="85618" y="12823"/>
                    <a:pt x="85308" y="12823"/>
                  </a:cubicBezTo>
                  <a:cubicBezTo>
                    <a:pt x="84999" y="12823"/>
                    <a:pt x="84749" y="12573"/>
                    <a:pt x="84749" y="12263"/>
                  </a:cubicBezTo>
                  <a:cubicBezTo>
                    <a:pt x="84749" y="11954"/>
                    <a:pt x="84999" y="11692"/>
                    <a:pt x="85308" y="11692"/>
                  </a:cubicBezTo>
                  <a:close/>
                  <a:moveTo>
                    <a:pt x="89035" y="11692"/>
                  </a:moveTo>
                  <a:cubicBezTo>
                    <a:pt x="89333" y="11692"/>
                    <a:pt x="89595" y="11954"/>
                    <a:pt x="89595" y="12263"/>
                  </a:cubicBezTo>
                  <a:cubicBezTo>
                    <a:pt x="89595" y="12561"/>
                    <a:pt x="89345" y="12823"/>
                    <a:pt x="89035" y="12823"/>
                  </a:cubicBezTo>
                  <a:cubicBezTo>
                    <a:pt x="88714" y="12823"/>
                    <a:pt x="88464" y="12573"/>
                    <a:pt x="88464" y="12263"/>
                  </a:cubicBezTo>
                  <a:cubicBezTo>
                    <a:pt x="88475" y="11954"/>
                    <a:pt x="88714" y="11692"/>
                    <a:pt x="89035" y="11692"/>
                  </a:cubicBezTo>
                  <a:close/>
                  <a:moveTo>
                    <a:pt x="92762" y="11692"/>
                  </a:moveTo>
                  <a:cubicBezTo>
                    <a:pt x="93059" y="11692"/>
                    <a:pt x="93333" y="11954"/>
                    <a:pt x="93333" y="12263"/>
                  </a:cubicBezTo>
                  <a:cubicBezTo>
                    <a:pt x="93333" y="12561"/>
                    <a:pt x="93071" y="12823"/>
                    <a:pt x="92762" y="12823"/>
                  </a:cubicBezTo>
                  <a:cubicBezTo>
                    <a:pt x="92452" y="12823"/>
                    <a:pt x="92202" y="12573"/>
                    <a:pt x="92202" y="12263"/>
                  </a:cubicBezTo>
                  <a:cubicBezTo>
                    <a:pt x="92202" y="11954"/>
                    <a:pt x="92452" y="11692"/>
                    <a:pt x="92762" y="11692"/>
                  </a:cubicBezTo>
                  <a:close/>
                  <a:moveTo>
                    <a:pt x="96488" y="11692"/>
                  </a:moveTo>
                  <a:cubicBezTo>
                    <a:pt x="96786" y="11692"/>
                    <a:pt x="97048" y="11954"/>
                    <a:pt x="97048" y="12263"/>
                  </a:cubicBezTo>
                  <a:cubicBezTo>
                    <a:pt x="97048" y="12561"/>
                    <a:pt x="96798" y="12823"/>
                    <a:pt x="96488" y="12823"/>
                  </a:cubicBezTo>
                  <a:cubicBezTo>
                    <a:pt x="96191" y="12823"/>
                    <a:pt x="95917" y="12573"/>
                    <a:pt x="95917" y="12263"/>
                  </a:cubicBezTo>
                  <a:cubicBezTo>
                    <a:pt x="95917" y="11954"/>
                    <a:pt x="96179" y="11692"/>
                    <a:pt x="96488" y="11692"/>
                  </a:cubicBezTo>
                  <a:close/>
                  <a:moveTo>
                    <a:pt x="100203" y="11692"/>
                  </a:moveTo>
                  <a:cubicBezTo>
                    <a:pt x="100501" y="11692"/>
                    <a:pt x="100775" y="11954"/>
                    <a:pt x="100775" y="12263"/>
                  </a:cubicBezTo>
                  <a:cubicBezTo>
                    <a:pt x="100775" y="12561"/>
                    <a:pt x="100513" y="12823"/>
                    <a:pt x="100203" y="12823"/>
                  </a:cubicBezTo>
                  <a:cubicBezTo>
                    <a:pt x="99905" y="12823"/>
                    <a:pt x="99644" y="12573"/>
                    <a:pt x="99644" y="12263"/>
                  </a:cubicBezTo>
                  <a:cubicBezTo>
                    <a:pt x="99655" y="11954"/>
                    <a:pt x="99894" y="11692"/>
                    <a:pt x="100203" y="11692"/>
                  </a:cubicBezTo>
                  <a:close/>
                  <a:moveTo>
                    <a:pt x="103942" y="11692"/>
                  </a:moveTo>
                  <a:cubicBezTo>
                    <a:pt x="104239" y="11692"/>
                    <a:pt x="104513" y="11954"/>
                    <a:pt x="104513" y="12263"/>
                  </a:cubicBezTo>
                  <a:cubicBezTo>
                    <a:pt x="104513" y="12561"/>
                    <a:pt x="104251" y="12823"/>
                    <a:pt x="103942" y="12823"/>
                  </a:cubicBezTo>
                  <a:cubicBezTo>
                    <a:pt x="103644" y="12823"/>
                    <a:pt x="103382" y="12573"/>
                    <a:pt x="103382" y="12263"/>
                  </a:cubicBezTo>
                  <a:cubicBezTo>
                    <a:pt x="103382" y="11954"/>
                    <a:pt x="103632" y="11692"/>
                    <a:pt x="103942" y="11692"/>
                  </a:cubicBezTo>
                  <a:close/>
                  <a:moveTo>
                    <a:pt x="107668" y="11692"/>
                  </a:moveTo>
                  <a:cubicBezTo>
                    <a:pt x="107966" y="11692"/>
                    <a:pt x="108228" y="11954"/>
                    <a:pt x="108228" y="12263"/>
                  </a:cubicBezTo>
                  <a:cubicBezTo>
                    <a:pt x="108228" y="12561"/>
                    <a:pt x="107978" y="12823"/>
                    <a:pt x="107668" y="12823"/>
                  </a:cubicBezTo>
                  <a:cubicBezTo>
                    <a:pt x="107371" y="12823"/>
                    <a:pt x="107097" y="12573"/>
                    <a:pt x="107097" y="12263"/>
                  </a:cubicBezTo>
                  <a:cubicBezTo>
                    <a:pt x="107109" y="11954"/>
                    <a:pt x="107347" y="11692"/>
                    <a:pt x="107668" y="11692"/>
                  </a:cubicBezTo>
                  <a:close/>
                  <a:moveTo>
                    <a:pt x="111395" y="11692"/>
                  </a:moveTo>
                  <a:cubicBezTo>
                    <a:pt x="111693" y="11692"/>
                    <a:pt x="111967" y="11954"/>
                    <a:pt x="111967" y="12263"/>
                  </a:cubicBezTo>
                  <a:cubicBezTo>
                    <a:pt x="111967" y="12561"/>
                    <a:pt x="111705" y="12823"/>
                    <a:pt x="111395" y="12823"/>
                  </a:cubicBezTo>
                  <a:cubicBezTo>
                    <a:pt x="111085" y="12823"/>
                    <a:pt x="110835" y="12573"/>
                    <a:pt x="110835" y="12263"/>
                  </a:cubicBezTo>
                  <a:cubicBezTo>
                    <a:pt x="110835" y="11954"/>
                    <a:pt x="111085" y="11692"/>
                    <a:pt x="111395" y="11692"/>
                  </a:cubicBezTo>
                  <a:close/>
                  <a:moveTo>
                    <a:pt x="115122" y="11692"/>
                  </a:moveTo>
                  <a:cubicBezTo>
                    <a:pt x="115419" y="11692"/>
                    <a:pt x="115681" y="11954"/>
                    <a:pt x="115681" y="12263"/>
                  </a:cubicBezTo>
                  <a:cubicBezTo>
                    <a:pt x="115681" y="12561"/>
                    <a:pt x="115431" y="12823"/>
                    <a:pt x="115122" y="12823"/>
                  </a:cubicBezTo>
                  <a:cubicBezTo>
                    <a:pt x="114812" y="12823"/>
                    <a:pt x="114550" y="12573"/>
                    <a:pt x="114550" y="12263"/>
                  </a:cubicBezTo>
                  <a:cubicBezTo>
                    <a:pt x="114574" y="11954"/>
                    <a:pt x="114812" y="11692"/>
                    <a:pt x="115122" y="11692"/>
                  </a:cubicBezTo>
                  <a:close/>
                  <a:moveTo>
                    <a:pt x="118860" y="11692"/>
                  </a:moveTo>
                  <a:cubicBezTo>
                    <a:pt x="119158" y="11692"/>
                    <a:pt x="119420" y="11954"/>
                    <a:pt x="119420" y="12263"/>
                  </a:cubicBezTo>
                  <a:cubicBezTo>
                    <a:pt x="119420" y="12561"/>
                    <a:pt x="119170" y="12823"/>
                    <a:pt x="118860" y="12823"/>
                  </a:cubicBezTo>
                  <a:cubicBezTo>
                    <a:pt x="118539" y="12823"/>
                    <a:pt x="118289" y="12573"/>
                    <a:pt x="118289" y="12263"/>
                  </a:cubicBezTo>
                  <a:cubicBezTo>
                    <a:pt x="118289" y="11954"/>
                    <a:pt x="118539" y="11692"/>
                    <a:pt x="118860" y="11692"/>
                  </a:cubicBezTo>
                  <a:close/>
                  <a:moveTo>
                    <a:pt x="122575" y="11692"/>
                  </a:moveTo>
                  <a:cubicBezTo>
                    <a:pt x="122873" y="11692"/>
                    <a:pt x="123146" y="11954"/>
                    <a:pt x="123146" y="12263"/>
                  </a:cubicBezTo>
                  <a:cubicBezTo>
                    <a:pt x="123146" y="12561"/>
                    <a:pt x="122885" y="12823"/>
                    <a:pt x="122575" y="12823"/>
                  </a:cubicBezTo>
                  <a:cubicBezTo>
                    <a:pt x="122265" y="12823"/>
                    <a:pt x="122015" y="12573"/>
                    <a:pt x="122015" y="12263"/>
                  </a:cubicBezTo>
                  <a:cubicBezTo>
                    <a:pt x="122027" y="11954"/>
                    <a:pt x="122277" y="11692"/>
                    <a:pt x="122575" y="11692"/>
                  </a:cubicBezTo>
                  <a:close/>
                  <a:moveTo>
                    <a:pt x="126314" y="11692"/>
                  </a:moveTo>
                  <a:cubicBezTo>
                    <a:pt x="126611" y="11692"/>
                    <a:pt x="126873" y="11954"/>
                    <a:pt x="126873" y="12263"/>
                  </a:cubicBezTo>
                  <a:cubicBezTo>
                    <a:pt x="126873" y="12561"/>
                    <a:pt x="126623" y="12823"/>
                    <a:pt x="126314" y="12823"/>
                  </a:cubicBezTo>
                  <a:cubicBezTo>
                    <a:pt x="126004" y="12823"/>
                    <a:pt x="125742" y="12573"/>
                    <a:pt x="125742" y="12263"/>
                  </a:cubicBezTo>
                  <a:cubicBezTo>
                    <a:pt x="125742" y="11954"/>
                    <a:pt x="126004" y="11692"/>
                    <a:pt x="126314" y="11692"/>
                  </a:cubicBezTo>
                  <a:close/>
                  <a:moveTo>
                    <a:pt x="130028" y="11692"/>
                  </a:moveTo>
                  <a:cubicBezTo>
                    <a:pt x="130326" y="11692"/>
                    <a:pt x="130600" y="11954"/>
                    <a:pt x="130600" y="12263"/>
                  </a:cubicBezTo>
                  <a:cubicBezTo>
                    <a:pt x="130600" y="12561"/>
                    <a:pt x="130350" y="12823"/>
                    <a:pt x="130028" y="12823"/>
                  </a:cubicBezTo>
                  <a:cubicBezTo>
                    <a:pt x="129731" y="12823"/>
                    <a:pt x="129469" y="12573"/>
                    <a:pt x="129469" y="12263"/>
                  </a:cubicBezTo>
                  <a:cubicBezTo>
                    <a:pt x="129469" y="11954"/>
                    <a:pt x="129719" y="11692"/>
                    <a:pt x="130028" y="11692"/>
                  </a:cubicBezTo>
                  <a:close/>
                  <a:moveTo>
                    <a:pt x="133767" y="11692"/>
                  </a:moveTo>
                  <a:cubicBezTo>
                    <a:pt x="134065" y="11692"/>
                    <a:pt x="134326" y="11954"/>
                    <a:pt x="134326" y="12263"/>
                  </a:cubicBezTo>
                  <a:cubicBezTo>
                    <a:pt x="134326" y="12561"/>
                    <a:pt x="134076" y="12823"/>
                    <a:pt x="133767" y="12823"/>
                  </a:cubicBezTo>
                  <a:cubicBezTo>
                    <a:pt x="133469" y="12823"/>
                    <a:pt x="133207" y="12573"/>
                    <a:pt x="133207" y="12263"/>
                  </a:cubicBezTo>
                  <a:cubicBezTo>
                    <a:pt x="133207" y="11954"/>
                    <a:pt x="133457" y="11692"/>
                    <a:pt x="133767" y="11692"/>
                  </a:cubicBezTo>
                  <a:close/>
                  <a:moveTo>
                    <a:pt x="1548" y="13573"/>
                  </a:moveTo>
                  <a:cubicBezTo>
                    <a:pt x="1846" y="13573"/>
                    <a:pt x="2119" y="13823"/>
                    <a:pt x="2119" y="14145"/>
                  </a:cubicBezTo>
                  <a:cubicBezTo>
                    <a:pt x="2119" y="14442"/>
                    <a:pt x="1858" y="14704"/>
                    <a:pt x="1548" y="14704"/>
                  </a:cubicBezTo>
                  <a:cubicBezTo>
                    <a:pt x="1238" y="14704"/>
                    <a:pt x="988" y="14454"/>
                    <a:pt x="988" y="14145"/>
                  </a:cubicBezTo>
                  <a:cubicBezTo>
                    <a:pt x="988" y="13823"/>
                    <a:pt x="1238" y="13573"/>
                    <a:pt x="1548" y="13573"/>
                  </a:cubicBezTo>
                  <a:close/>
                  <a:moveTo>
                    <a:pt x="5287" y="13573"/>
                  </a:moveTo>
                  <a:cubicBezTo>
                    <a:pt x="5596" y="13573"/>
                    <a:pt x="5846" y="13823"/>
                    <a:pt x="5846" y="14145"/>
                  </a:cubicBezTo>
                  <a:cubicBezTo>
                    <a:pt x="5846" y="14454"/>
                    <a:pt x="5596" y="14704"/>
                    <a:pt x="5287" y="14704"/>
                  </a:cubicBezTo>
                  <a:cubicBezTo>
                    <a:pt x="4977" y="14704"/>
                    <a:pt x="4715" y="14454"/>
                    <a:pt x="4715" y="14145"/>
                  </a:cubicBezTo>
                  <a:cubicBezTo>
                    <a:pt x="4715" y="13811"/>
                    <a:pt x="4977" y="13573"/>
                    <a:pt x="5287" y="13573"/>
                  </a:cubicBezTo>
                  <a:close/>
                  <a:moveTo>
                    <a:pt x="9001" y="13573"/>
                  </a:moveTo>
                  <a:cubicBezTo>
                    <a:pt x="9299" y="13573"/>
                    <a:pt x="9573" y="13823"/>
                    <a:pt x="9573" y="14145"/>
                  </a:cubicBezTo>
                  <a:cubicBezTo>
                    <a:pt x="9573" y="14442"/>
                    <a:pt x="9323" y="14704"/>
                    <a:pt x="9001" y="14704"/>
                  </a:cubicBezTo>
                  <a:cubicBezTo>
                    <a:pt x="8704" y="14704"/>
                    <a:pt x="8442" y="14454"/>
                    <a:pt x="8442" y="14145"/>
                  </a:cubicBezTo>
                  <a:cubicBezTo>
                    <a:pt x="8442" y="13823"/>
                    <a:pt x="8692" y="13573"/>
                    <a:pt x="9001" y="13573"/>
                  </a:cubicBezTo>
                  <a:close/>
                  <a:moveTo>
                    <a:pt x="12728" y="13573"/>
                  </a:moveTo>
                  <a:cubicBezTo>
                    <a:pt x="13037" y="13573"/>
                    <a:pt x="13288" y="13823"/>
                    <a:pt x="13288" y="14145"/>
                  </a:cubicBezTo>
                  <a:cubicBezTo>
                    <a:pt x="13288" y="14454"/>
                    <a:pt x="13037" y="14704"/>
                    <a:pt x="12728" y="14704"/>
                  </a:cubicBezTo>
                  <a:cubicBezTo>
                    <a:pt x="12418" y="14704"/>
                    <a:pt x="12156" y="14454"/>
                    <a:pt x="12156" y="14145"/>
                  </a:cubicBezTo>
                  <a:cubicBezTo>
                    <a:pt x="12180" y="13811"/>
                    <a:pt x="12418" y="13573"/>
                    <a:pt x="12728" y="13573"/>
                  </a:cubicBezTo>
                  <a:close/>
                  <a:moveTo>
                    <a:pt x="16466" y="13573"/>
                  </a:moveTo>
                  <a:cubicBezTo>
                    <a:pt x="16764" y="13573"/>
                    <a:pt x="17026" y="13823"/>
                    <a:pt x="17026" y="14145"/>
                  </a:cubicBezTo>
                  <a:cubicBezTo>
                    <a:pt x="17026" y="14442"/>
                    <a:pt x="16776" y="14704"/>
                    <a:pt x="16466" y="14704"/>
                  </a:cubicBezTo>
                  <a:cubicBezTo>
                    <a:pt x="16169" y="14704"/>
                    <a:pt x="15895" y="14454"/>
                    <a:pt x="15895" y="14145"/>
                  </a:cubicBezTo>
                  <a:cubicBezTo>
                    <a:pt x="15895" y="13823"/>
                    <a:pt x="16145" y="13573"/>
                    <a:pt x="16466" y="13573"/>
                  </a:cubicBezTo>
                  <a:close/>
                  <a:moveTo>
                    <a:pt x="20181" y="13573"/>
                  </a:moveTo>
                  <a:cubicBezTo>
                    <a:pt x="20491" y="13573"/>
                    <a:pt x="20753" y="13823"/>
                    <a:pt x="20753" y="14145"/>
                  </a:cubicBezTo>
                  <a:cubicBezTo>
                    <a:pt x="20753" y="14454"/>
                    <a:pt x="20491" y="14704"/>
                    <a:pt x="20181" y="14704"/>
                  </a:cubicBezTo>
                  <a:cubicBezTo>
                    <a:pt x="19872" y="14704"/>
                    <a:pt x="19622" y="14454"/>
                    <a:pt x="19622" y="14145"/>
                  </a:cubicBezTo>
                  <a:cubicBezTo>
                    <a:pt x="19634" y="13811"/>
                    <a:pt x="19872" y="13573"/>
                    <a:pt x="20181" y="13573"/>
                  </a:cubicBezTo>
                  <a:close/>
                  <a:moveTo>
                    <a:pt x="23920" y="13573"/>
                  </a:moveTo>
                  <a:cubicBezTo>
                    <a:pt x="24217" y="13573"/>
                    <a:pt x="24479" y="13823"/>
                    <a:pt x="24479" y="14145"/>
                  </a:cubicBezTo>
                  <a:cubicBezTo>
                    <a:pt x="24479" y="14442"/>
                    <a:pt x="24229" y="14704"/>
                    <a:pt x="23920" y="14704"/>
                  </a:cubicBezTo>
                  <a:cubicBezTo>
                    <a:pt x="23610" y="14704"/>
                    <a:pt x="23348" y="14454"/>
                    <a:pt x="23348" y="14145"/>
                  </a:cubicBezTo>
                  <a:cubicBezTo>
                    <a:pt x="23348" y="13823"/>
                    <a:pt x="23610" y="13573"/>
                    <a:pt x="23920" y="13573"/>
                  </a:cubicBezTo>
                  <a:close/>
                  <a:moveTo>
                    <a:pt x="27635" y="13573"/>
                  </a:moveTo>
                  <a:cubicBezTo>
                    <a:pt x="27956" y="13573"/>
                    <a:pt x="28206" y="13823"/>
                    <a:pt x="28206" y="14145"/>
                  </a:cubicBezTo>
                  <a:cubicBezTo>
                    <a:pt x="28206" y="14454"/>
                    <a:pt x="27956" y="14704"/>
                    <a:pt x="27635" y="14704"/>
                  </a:cubicBezTo>
                  <a:cubicBezTo>
                    <a:pt x="27325" y="14704"/>
                    <a:pt x="27075" y="14454"/>
                    <a:pt x="27075" y="14145"/>
                  </a:cubicBezTo>
                  <a:cubicBezTo>
                    <a:pt x="27087" y="13811"/>
                    <a:pt x="27325" y="13573"/>
                    <a:pt x="27635" y="13573"/>
                  </a:cubicBezTo>
                  <a:close/>
                  <a:moveTo>
                    <a:pt x="31373" y="13573"/>
                  </a:moveTo>
                  <a:cubicBezTo>
                    <a:pt x="31671" y="13573"/>
                    <a:pt x="31945" y="13823"/>
                    <a:pt x="31945" y="14145"/>
                  </a:cubicBezTo>
                  <a:cubicBezTo>
                    <a:pt x="31945" y="14442"/>
                    <a:pt x="31683" y="14704"/>
                    <a:pt x="31373" y="14704"/>
                  </a:cubicBezTo>
                  <a:cubicBezTo>
                    <a:pt x="31064" y="14704"/>
                    <a:pt x="30814" y="14454"/>
                    <a:pt x="30814" y="14145"/>
                  </a:cubicBezTo>
                  <a:cubicBezTo>
                    <a:pt x="30814" y="13823"/>
                    <a:pt x="31064" y="13573"/>
                    <a:pt x="31373" y="13573"/>
                  </a:cubicBezTo>
                  <a:close/>
                  <a:moveTo>
                    <a:pt x="35100" y="13573"/>
                  </a:moveTo>
                  <a:cubicBezTo>
                    <a:pt x="35409" y="13573"/>
                    <a:pt x="35659" y="13823"/>
                    <a:pt x="35659" y="14145"/>
                  </a:cubicBezTo>
                  <a:cubicBezTo>
                    <a:pt x="35659" y="14454"/>
                    <a:pt x="35409" y="14704"/>
                    <a:pt x="35100" y="14704"/>
                  </a:cubicBezTo>
                  <a:cubicBezTo>
                    <a:pt x="34778" y="14704"/>
                    <a:pt x="34528" y="14454"/>
                    <a:pt x="34528" y="14145"/>
                  </a:cubicBezTo>
                  <a:cubicBezTo>
                    <a:pt x="34540" y="13811"/>
                    <a:pt x="34778" y="13573"/>
                    <a:pt x="35100" y="13573"/>
                  </a:cubicBezTo>
                  <a:close/>
                  <a:moveTo>
                    <a:pt x="38815" y="13573"/>
                  </a:moveTo>
                  <a:cubicBezTo>
                    <a:pt x="39112" y="13573"/>
                    <a:pt x="39386" y="13823"/>
                    <a:pt x="39386" y="14145"/>
                  </a:cubicBezTo>
                  <a:cubicBezTo>
                    <a:pt x="39386" y="14442"/>
                    <a:pt x="39124" y="14704"/>
                    <a:pt x="38815" y="14704"/>
                  </a:cubicBezTo>
                  <a:cubicBezTo>
                    <a:pt x="38517" y="14704"/>
                    <a:pt x="38255" y="14454"/>
                    <a:pt x="38255" y="14145"/>
                  </a:cubicBezTo>
                  <a:cubicBezTo>
                    <a:pt x="38267" y="13823"/>
                    <a:pt x="38505" y="13573"/>
                    <a:pt x="38815" y="13573"/>
                  </a:cubicBezTo>
                  <a:close/>
                  <a:moveTo>
                    <a:pt x="42553" y="13573"/>
                  </a:moveTo>
                  <a:cubicBezTo>
                    <a:pt x="42863" y="13573"/>
                    <a:pt x="43113" y="13823"/>
                    <a:pt x="43113" y="14145"/>
                  </a:cubicBezTo>
                  <a:cubicBezTo>
                    <a:pt x="43113" y="14454"/>
                    <a:pt x="42863" y="14704"/>
                    <a:pt x="42553" y="14704"/>
                  </a:cubicBezTo>
                  <a:cubicBezTo>
                    <a:pt x="42232" y="14704"/>
                    <a:pt x="41982" y="14454"/>
                    <a:pt x="41982" y="14145"/>
                  </a:cubicBezTo>
                  <a:cubicBezTo>
                    <a:pt x="41982" y="13811"/>
                    <a:pt x="42244" y="13573"/>
                    <a:pt x="42553" y="13573"/>
                  </a:cubicBezTo>
                  <a:close/>
                  <a:moveTo>
                    <a:pt x="46268" y="13573"/>
                  </a:moveTo>
                  <a:cubicBezTo>
                    <a:pt x="46565" y="13573"/>
                    <a:pt x="46839" y="13823"/>
                    <a:pt x="46839" y="14145"/>
                  </a:cubicBezTo>
                  <a:cubicBezTo>
                    <a:pt x="46839" y="14442"/>
                    <a:pt x="46589" y="14704"/>
                    <a:pt x="46268" y="14704"/>
                  </a:cubicBezTo>
                  <a:cubicBezTo>
                    <a:pt x="45970" y="14704"/>
                    <a:pt x="45708" y="14454"/>
                    <a:pt x="45708" y="14145"/>
                  </a:cubicBezTo>
                  <a:cubicBezTo>
                    <a:pt x="45720" y="13823"/>
                    <a:pt x="45958" y="13573"/>
                    <a:pt x="46268" y="13573"/>
                  </a:cubicBezTo>
                  <a:close/>
                  <a:moveTo>
                    <a:pt x="50006" y="13573"/>
                  </a:moveTo>
                  <a:cubicBezTo>
                    <a:pt x="50316" y="13573"/>
                    <a:pt x="50578" y="13823"/>
                    <a:pt x="50578" y="14145"/>
                  </a:cubicBezTo>
                  <a:cubicBezTo>
                    <a:pt x="50578" y="14454"/>
                    <a:pt x="50316" y="14704"/>
                    <a:pt x="50006" y="14704"/>
                  </a:cubicBezTo>
                  <a:cubicBezTo>
                    <a:pt x="49697" y="14704"/>
                    <a:pt x="49447" y="14454"/>
                    <a:pt x="49447" y="14145"/>
                  </a:cubicBezTo>
                  <a:cubicBezTo>
                    <a:pt x="49447" y="13811"/>
                    <a:pt x="49697" y="13573"/>
                    <a:pt x="50006" y="13573"/>
                  </a:cubicBezTo>
                  <a:close/>
                  <a:moveTo>
                    <a:pt x="53733" y="13573"/>
                  </a:moveTo>
                  <a:cubicBezTo>
                    <a:pt x="54031" y="13573"/>
                    <a:pt x="54293" y="13823"/>
                    <a:pt x="54293" y="14145"/>
                  </a:cubicBezTo>
                  <a:cubicBezTo>
                    <a:pt x="54293" y="14442"/>
                    <a:pt x="54043" y="14704"/>
                    <a:pt x="53733" y="14704"/>
                  </a:cubicBezTo>
                  <a:cubicBezTo>
                    <a:pt x="53412" y="14704"/>
                    <a:pt x="53162" y="14454"/>
                    <a:pt x="53162" y="14145"/>
                  </a:cubicBezTo>
                  <a:cubicBezTo>
                    <a:pt x="53173" y="13823"/>
                    <a:pt x="53412" y="13573"/>
                    <a:pt x="53733" y="13573"/>
                  </a:cubicBezTo>
                  <a:close/>
                  <a:moveTo>
                    <a:pt x="57460" y="13573"/>
                  </a:moveTo>
                  <a:cubicBezTo>
                    <a:pt x="57781" y="13573"/>
                    <a:pt x="58031" y="13823"/>
                    <a:pt x="58031" y="14145"/>
                  </a:cubicBezTo>
                  <a:cubicBezTo>
                    <a:pt x="58031" y="14454"/>
                    <a:pt x="57781" y="14704"/>
                    <a:pt x="57460" y="14704"/>
                  </a:cubicBezTo>
                  <a:cubicBezTo>
                    <a:pt x="57150" y="14704"/>
                    <a:pt x="56900" y="14454"/>
                    <a:pt x="56900" y="14145"/>
                  </a:cubicBezTo>
                  <a:cubicBezTo>
                    <a:pt x="56900" y="13811"/>
                    <a:pt x="57150" y="13573"/>
                    <a:pt x="57460" y="13573"/>
                  </a:cubicBezTo>
                  <a:close/>
                  <a:moveTo>
                    <a:pt x="61186" y="13573"/>
                  </a:moveTo>
                  <a:cubicBezTo>
                    <a:pt x="61484" y="13573"/>
                    <a:pt x="61746" y="13823"/>
                    <a:pt x="61746" y="14145"/>
                  </a:cubicBezTo>
                  <a:cubicBezTo>
                    <a:pt x="61746" y="14442"/>
                    <a:pt x="61496" y="14704"/>
                    <a:pt x="61186" y="14704"/>
                  </a:cubicBezTo>
                  <a:cubicBezTo>
                    <a:pt x="60877" y="14704"/>
                    <a:pt x="60615" y="14454"/>
                    <a:pt x="60615" y="14145"/>
                  </a:cubicBezTo>
                  <a:cubicBezTo>
                    <a:pt x="60639" y="13823"/>
                    <a:pt x="60877" y="13573"/>
                    <a:pt x="61186" y="13573"/>
                  </a:cubicBezTo>
                  <a:close/>
                  <a:moveTo>
                    <a:pt x="64925" y="13573"/>
                  </a:moveTo>
                  <a:cubicBezTo>
                    <a:pt x="65234" y="13573"/>
                    <a:pt x="65485" y="13823"/>
                    <a:pt x="65485" y="14145"/>
                  </a:cubicBezTo>
                  <a:cubicBezTo>
                    <a:pt x="65485" y="14454"/>
                    <a:pt x="65234" y="14704"/>
                    <a:pt x="64925" y="14704"/>
                  </a:cubicBezTo>
                  <a:cubicBezTo>
                    <a:pt x="64603" y="14704"/>
                    <a:pt x="64353" y="14454"/>
                    <a:pt x="64353" y="14145"/>
                  </a:cubicBezTo>
                  <a:cubicBezTo>
                    <a:pt x="64353" y="13811"/>
                    <a:pt x="64603" y="13573"/>
                    <a:pt x="64925" y="13573"/>
                  </a:cubicBezTo>
                  <a:close/>
                  <a:moveTo>
                    <a:pt x="68640" y="13573"/>
                  </a:moveTo>
                  <a:cubicBezTo>
                    <a:pt x="68937" y="13573"/>
                    <a:pt x="69211" y="13823"/>
                    <a:pt x="69211" y="14145"/>
                  </a:cubicBezTo>
                  <a:cubicBezTo>
                    <a:pt x="69211" y="14442"/>
                    <a:pt x="68949" y="14704"/>
                    <a:pt x="68640" y="14704"/>
                  </a:cubicBezTo>
                  <a:cubicBezTo>
                    <a:pt x="68330" y="14704"/>
                    <a:pt x="68080" y="14454"/>
                    <a:pt x="68080" y="14145"/>
                  </a:cubicBezTo>
                  <a:cubicBezTo>
                    <a:pt x="68092" y="13823"/>
                    <a:pt x="68330" y="13573"/>
                    <a:pt x="68640" y="13573"/>
                  </a:cubicBezTo>
                  <a:close/>
                  <a:moveTo>
                    <a:pt x="72366" y="13573"/>
                  </a:moveTo>
                  <a:cubicBezTo>
                    <a:pt x="72676" y="13573"/>
                    <a:pt x="72926" y="13823"/>
                    <a:pt x="72926" y="14145"/>
                  </a:cubicBezTo>
                  <a:cubicBezTo>
                    <a:pt x="72926" y="14454"/>
                    <a:pt x="72676" y="14704"/>
                    <a:pt x="72366" y="14704"/>
                  </a:cubicBezTo>
                  <a:cubicBezTo>
                    <a:pt x="72045" y="14704"/>
                    <a:pt x="71795" y="14454"/>
                    <a:pt x="71795" y="14145"/>
                  </a:cubicBezTo>
                  <a:cubicBezTo>
                    <a:pt x="71807" y="13811"/>
                    <a:pt x="72069" y="13573"/>
                    <a:pt x="72366" y="13573"/>
                  </a:cubicBezTo>
                  <a:close/>
                  <a:moveTo>
                    <a:pt x="76093" y="13573"/>
                  </a:moveTo>
                  <a:cubicBezTo>
                    <a:pt x="76391" y="13573"/>
                    <a:pt x="76664" y="13823"/>
                    <a:pt x="76664" y="14145"/>
                  </a:cubicBezTo>
                  <a:cubicBezTo>
                    <a:pt x="76664" y="14442"/>
                    <a:pt x="76403" y="14704"/>
                    <a:pt x="76093" y="14704"/>
                  </a:cubicBezTo>
                  <a:cubicBezTo>
                    <a:pt x="75795" y="14704"/>
                    <a:pt x="75533" y="14454"/>
                    <a:pt x="75533" y="14145"/>
                  </a:cubicBezTo>
                  <a:cubicBezTo>
                    <a:pt x="75533" y="13823"/>
                    <a:pt x="75783" y="13573"/>
                    <a:pt x="76093" y="13573"/>
                  </a:cubicBezTo>
                  <a:close/>
                  <a:moveTo>
                    <a:pt x="79712" y="13573"/>
                  </a:moveTo>
                  <a:cubicBezTo>
                    <a:pt x="80010" y="13573"/>
                    <a:pt x="80284" y="13823"/>
                    <a:pt x="80284" y="14145"/>
                  </a:cubicBezTo>
                  <a:cubicBezTo>
                    <a:pt x="80284" y="14442"/>
                    <a:pt x="80022" y="14704"/>
                    <a:pt x="79712" y="14704"/>
                  </a:cubicBezTo>
                  <a:cubicBezTo>
                    <a:pt x="79403" y="14704"/>
                    <a:pt x="79153" y="14454"/>
                    <a:pt x="79153" y="14145"/>
                  </a:cubicBezTo>
                  <a:cubicBezTo>
                    <a:pt x="79165" y="13823"/>
                    <a:pt x="79403" y="13573"/>
                    <a:pt x="79712" y="13573"/>
                  </a:cubicBezTo>
                  <a:close/>
                  <a:moveTo>
                    <a:pt x="83451" y="13573"/>
                  </a:moveTo>
                  <a:cubicBezTo>
                    <a:pt x="83761" y="13573"/>
                    <a:pt x="84011" y="13823"/>
                    <a:pt x="84011" y="14145"/>
                  </a:cubicBezTo>
                  <a:cubicBezTo>
                    <a:pt x="84011" y="14454"/>
                    <a:pt x="83761" y="14704"/>
                    <a:pt x="83451" y="14704"/>
                  </a:cubicBezTo>
                  <a:cubicBezTo>
                    <a:pt x="83141" y="14704"/>
                    <a:pt x="82880" y="14454"/>
                    <a:pt x="82880" y="14145"/>
                  </a:cubicBezTo>
                  <a:cubicBezTo>
                    <a:pt x="82880" y="13811"/>
                    <a:pt x="83141" y="13573"/>
                    <a:pt x="83451" y="13573"/>
                  </a:cubicBezTo>
                  <a:close/>
                  <a:moveTo>
                    <a:pt x="87166" y="13573"/>
                  </a:moveTo>
                  <a:cubicBezTo>
                    <a:pt x="87463" y="13573"/>
                    <a:pt x="87737" y="13823"/>
                    <a:pt x="87737" y="14145"/>
                  </a:cubicBezTo>
                  <a:cubicBezTo>
                    <a:pt x="87737" y="14442"/>
                    <a:pt x="87475" y="14704"/>
                    <a:pt x="87166" y="14704"/>
                  </a:cubicBezTo>
                  <a:cubicBezTo>
                    <a:pt x="86856" y="14704"/>
                    <a:pt x="86606" y="14454"/>
                    <a:pt x="86606" y="14145"/>
                  </a:cubicBezTo>
                  <a:cubicBezTo>
                    <a:pt x="86618" y="13823"/>
                    <a:pt x="86856" y="13573"/>
                    <a:pt x="87166" y="13573"/>
                  </a:cubicBezTo>
                  <a:close/>
                  <a:moveTo>
                    <a:pt x="90904" y="13573"/>
                  </a:moveTo>
                  <a:cubicBezTo>
                    <a:pt x="91214" y="13573"/>
                    <a:pt x="91464" y="13823"/>
                    <a:pt x="91464" y="14145"/>
                  </a:cubicBezTo>
                  <a:cubicBezTo>
                    <a:pt x="91464" y="14454"/>
                    <a:pt x="91214" y="14704"/>
                    <a:pt x="90904" y="14704"/>
                  </a:cubicBezTo>
                  <a:cubicBezTo>
                    <a:pt x="90595" y="14704"/>
                    <a:pt x="90345" y="14454"/>
                    <a:pt x="90345" y="14145"/>
                  </a:cubicBezTo>
                  <a:cubicBezTo>
                    <a:pt x="90345" y="13811"/>
                    <a:pt x="90595" y="13573"/>
                    <a:pt x="90904" y="13573"/>
                  </a:cubicBezTo>
                  <a:close/>
                  <a:moveTo>
                    <a:pt x="94631" y="13573"/>
                  </a:moveTo>
                  <a:cubicBezTo>
                    <a:pt x="94929" y="13573"/>
                    <a:pt x="95191" y="13823"/>
                    <a:pt x="95191" y="14145"/>
                  </a:cubicBezTo>
                  <a:cubicBezTo>
                    <a:pt x="95191" y="14442"/>
                    <a:pt x="94941" y="14704"/>
                    <a:pt x="94631" y="14704"/>
                  </a:cubicBezTo>
                  <a:cubicBezTo>
                    <a:pt x="94310" y="14704"/>
                    <a:pt x="94060" y="14454"/>
                    <a:pt x="94060" y="14145"/>
                  </a:cubicBezTo>
                  <a:cubicBezTo>
                    <a:pt x="94071" y="13823"/>
                    <a:pt x="94310" y="13573"/>
                    <a:pt x="94631" y="13573"/>
                  </a:cubicBezTo>
                  <a:close/>
                  <a:moveTo>
                    <a:pt x="98346" y="13573"/>
                  </a:moveTo>
                  <a:cubicBezTo>
                    <a:pt x="98655" y="13573"/>
                    <a:pt x="98905" y="13823"/>
                    <a:pt x="98905" y="14145"/>
                  </a:cubicBezTo>
                  <a:cubicBezTo>
                    <a:pt x="98905" y="14454"/>
                    <a:pt x="98655" y="14704"/>
                    <a:pt x="98346" y="14704"/>
                  </a:cubicBezTo>
                  <a:cubicBezTo>
                    <a:pt x="98036" y="14704"/>
                    <a:pt x="97786" y="14454"/>
                    <a:pt x="97786" y="14145"/>
                  </a:cubicBezTo>
                  <a:cubicBezTo>
                    <a:pt x="97798" y="13811"/>
                    <a:pt x="98036" y="13573"/>
                    <a:pt x="98346" y="13573"/>
                  </a:cubicBezTo>
                  <a:close/>
                  <a:moveTo>
                    <a:pt x="102084" y="13573"/>
                  </a:moveTo>
                  <a:cubicBezTo>
                    <a:pt x="102382" y="13573"/>
                    <a:pt x="102644" y="13823"/>
                    <a:pt x="102644" y="14145"/>
                  </a:cubicBezTo>
                  <a:cubicBezTo>
                    <a:pt x="102644" y="14442"/>
                    <a:pt x="102394" y="14704"/>
                    <a:pt x="102084" y="14704"/>
                  </a:cubicBezTo>
                  <a:cubicBezTo>
                    <a:pt x="101787" y="14704"/>
                    <a:pt x="101513" y="14454"/>
                    <a:pt x="101513" y="14145"/>
                  </a:cubicBezTo>
                  <a:cubicBezTo>
                    <a:pt x="101513" y="13823"/>
                    <a:pt x="101775" y="13573"/>
                    <a:pt x="102084" y="13573"/>
                  </a:cubicBezTo>
                  <a:close/>
                  <a:moveTo>
                    <a:pt x="105799" y="13573"/>
                  </a:moveTo>
                  <a:cubicBezTo>
                    <a:pt x="106121" y="13573"/>
                    <a:pt x="106371" y="13823"/>
                    <a:pt x="106371" y="14145"/>
                  </a:cubicBezTo>
                  <a:cubicBezTo>
                    <a:pt x="106371" y="14454"/>
                    <a:pt x="106109" y="14704"/>
                    <a:pt x="105799" y="14704"/>
                  </a:cubicBezTo>
                  <a:cubicBezTo>
                    <a:pt x="105490" y="14704"/>
                    <a:pt x="105239" y="14454"/>
                    <a:pt x="105239" y="14145"/>
                  </a:cubicBezTo>
                  <a:cubicBezTo>
                    <a:pt x="105251" y="13811"/>
                    <a:pt x="105490" y="13573"/>
                    <a:pt x="105799" y="13573"/>
                  </a:cubicBezTo>
                  <a:close/>
                  <a:moveTo>
                    <a:pt x="109538" y="13573"/>
                  </a:moveTo>
                  <a:cubicBezTo>
                    <a:pt x="109835" y="13573"/>
                    <a:pt x="110109" y="13823"/>
                    <a:pt x="110109" y="14145"/>
                  </a:cubicBezTo>
                  <a:cubicBezTo>
                    <a:pt x="110109" y="14442"/>
                    <a:pt x="109847" y="14704"/>
                    <a:pt x="109538" y="14704"/>
                  </a:cubicBezTo>
                  <a:cubicBezTo>
                    <a:pt x="109228" y="14704"/>
                    <a:pt x="108978" y="14454"/>
                    <a:pt x="108978" y="14145"/>
                  </a:cubicBezTo>
                  <a:cubicBezTo>
                    <a:pt x="108978" y="13823"/>
                    <a:pt x="109228" y="13573"/>
                    <a:pt x="109538" y="13573"/>
                  </a:cubicBezTo>
                  <a:close/>
                  <a:moveTo>
                    <a:pt x="113264" y="13573"/>
                  </a:moveTo>
                  <a:cubicBezTo>
                    <a:pt x="113574" y="13573"/>
                    <a:pt x="113824" y="13823"/>
                    <a:pt x="113824" y="14145"/>
                  </a:cubicBezTo>
                  <a:cubicBezTo>
                    <a:pt x="113824" y="14454"/>
                    <a:pt x="113574" y="14704"/>
                    <a:pt x="113264" y="14704"/>
                  </a:cubicBezTo>
                  <a:cubicBezTo>
                    <a:pt x="112943" y="14704"/>
                    <a:pt x="112693" y="14454"/>
                    <a:pt x="112693" y="14145"/>
                  </a:cubicBezTo>
                  <a:cubicBezTo>
                    <a:pt x="112705" y="13811"/>
                    <a:pt x="112943" y="13573"/>
                    <a:pt x="113264" y="13573"/>
                  </a:cubicBezTo>
                  <a:close/>
                  <a:moveTo>
                    <a:pt x="116991" y="13573"/>
                  </a:moveTo>
                  <a:cubicBezTo>
                    <a:pt x="117289" y="13573"/>
                    <a:pt x="117562" y="13823"/>
                    <a:pt x="117562" y="14145"/>
                  </a:cubicBezTo>
                  <a:cubicBezTo>
                    <a:pt x="117562" y="14442"/>
                    <a:pt x="117312" y="14704"/>
                    <a:pt x="116991" y="14704"/>
                  </a:cubicBezTo>
                  <a:cubicBezTo>
                    <a:pt x="116681" y="14704"/>
                    <a:pt x="116431" y="14454"/>
                    <a:pt x="116431" y="14145"/>
                  </a:cubicBezTo>
                  <a:cubicBezTo>
                    <a:pt x="116431" y="13823"/>
                    <a:pt x="116681" y="13573"/>
                    <a:pt x="116991" y="13573"/>
                  </a:cubicBezTo>
                  <a:close/>
                  <a:moveTo>
                    <a:pt x="120718" y="13573"/>
                  </a:moveTo>
                  <a:cubicBezTo>
                    <a:pt x="121027" y="13573"/>
                    <a:pt x="121277" y="13823"/>
                    <a:pt x="121277" y="14145"/>
                  </a:cubicBezTo>
                  <a:cubicBezTo>
                    <a:pt x="121277" y="14454"/>
                    <a:pt x="121027" y="14704"/>
                    <a:pt x="120718" y="14704"/>
                  </a:cubicBezTo>
                  <a:cubicBezTo>
                    <a:pt x="120408" y="14704"/>
                    <a:pt x="120146" y="14454"/>
                    <a:pt x="120146" y="14145"/>
                  </a:cubicBezTo>
                  <a:cubicBezTo>
                    <a:pt x="120170" y="13811"/>
                    <a:pt x="120420" y="13573"/>
                    <a:pt x="120718" y="13573"/>
                  </a:cubicBezTo>
                  <a:close/>
                  <a:moveTo>
                    <a:pt x="124456" y="13573"/>
                  </a:moveTo>
                  <a:cubicBezTo>
                    <a:pt x="124754" y="13573"/>
                    <a:pt x="125016" y="13823"/>
                    <a:pt x="125016" y="14145"/>
                  </a:cubicBezTo>
                  <a:cubicBezTo>
                    <a:pt x="125016" y="14442"/>
                    <a:pt x="124766" y="14704"/>
                    <a:pt x="124456" y="14704"/>
                  </a:cubicBezTo>
                  <a:cubicBezTo>
                    <a:pt x="124135" y="14704"/>
                    <a:pt x="123885" y="14454"/>
                    <a:pt x="123885" y="14145"/>
                  </a:cubicBezTo>
                  <a:cubicBezTo>
                    <a:pt x="123885" y="13823"/>
                    <a:pt x="124135" y="13573"/>
                    <a:pt x="124456" y="13573"/>
                  </a:cubicBezTo>
                  <a:close/>
                  <a:moveTo>
                    <a:pt x="128171" y="13573"/>
                  </a:moveTo>
                  <a:cubicBezTo>
                    <a:pt x="128480" y="13573"/>
                    <a:pt x="128742" y="13823"/>
                    <a:pt x="128742" y="14145"/>
                  </a:cubicBezTo>
                  <a:cubicBezTo>
                    <a:pt x="128742" y="14454"/>
                    <a:pt x="128480" y="14704"/>
                    <a:pt x="128171" y="14704"/>
                  </a:cubicBezTo>
                  <a:cubicBezTo>
                    <a:pt x="127861" y="14704"/>
                    <a:pt x="127611" y="14454"/>
                    <a:pt x="127611" y="14145"/>
                  </a:cubicBezTo>
                  <a:cubicBezTo>
                    <a:pt x="127611" y="13811"/>
                    <a:pt x="127861" y="13573"/>
                    <a:pt x="128171" y="13573"/>
                  </a:cubicBezTo>
                  <a:close/>
                  <a:moveTo>
                    <a:pt x="131898" y="13573"/>
                  </a:moveTo>
                  <a:cubicBezTo>
                    <a:pt x="132195" y="13573"/>
                    <a:pt x="132457" y="13823"/>
                    <a:pt x="132457" y="14145"/>
                  </a:cubicBezTo>
                  <a:cubicBezTo>
                    <a:pt x="132457" y="14442"/>
                    <a:pt x="132207" y="14704"/>
                    <a:pt x="131898" y="14704"/>
                  </a:cubicBezTo>
                  <a:cubicBezTo>
                    <a:pt x="131600" y="14704"/>
                    <a:pt x="131326" y="14454"/>
                    <a:pt x="131326" y="14145"/>
                  </a:cubicBezTo>
                  <a:cubicBezTo>
                    <a:pt x="131338" y="13823"/>
                    <a:pt x="131576" y="13573"/>
                    <a:pt x="131898" y="13573"/>
                  </a:cubicBezTo>
                  <a:close/>
                  <a:moveTo>
                    <a:pt x="3405" y="15431"/>
                  </a:moveTo>
                  <a:cubicBezTo>
                    <a:pt x="3703" y="15431"/>
                    <a:pt x="3977" y="15692"/>
                    <a:pt x="3977" y="16002"/>
                  </a:cubicBezTo>
                  <a:cubicBezTo>
                    <a:pt x="3977" y="16300"/>
                    <a:pt x="3727" y="16562"/>
                    <a:pt x="3405" y="16562"/>
                  </a:cubicBezTo>
                  <a:cubicBezTo>
                    <a:pt x="3096" y="16562"/>
                    <a:pt x="2846" y="16312"/>
                    <a:pt x="2846" y="16002"/>
                  </a:cubicBezTo>
                  <a:cubicBezTo>
                    <a:pt x="2858" y="15692"/>
                    <a:pt x="3096" y="15431"/>
                    <a:pt x="3405" y="15431"/>
                  </a:cubicBezTo>
                  <a:close/>
                  <a:moveTo>
                    <a:pt x="7132" y="15431"/>
                  </a:moveTo>
                  <a:cubicBezTo>
                    <a:pt x="7430" y="15431"/>
                    <a:pt x="7692" y="15692"/>
                    <a:pt x="7692" y="16002"/>
                  </a:cubicBezTo>
                  <a:cubicBezTo>
                    <a:pt x="7692" y="16300"/>
                    <a:pt x="7442" y="16562"/>
                    <a:pt x="7132" y="16562"/>
                  </a:cubicBezTo>
                  <a:cubicBezTo>
                    <a:pt x="6834" y="16562"/>
                    <a:pt x="6560" y="16312"/>
                    <a:pt x="6560" y="16002"/>
                  </a:cubicBezTo>
                  <a:cubicBezTo>
                    <a:pt x="6584" y="15692"/>
                    <a:pt x="6822" y="15431"/>
                    <a:pt x="7132" y="15431"/>
                  </a:cubicBezTo>
                  <a:close/>
                  <a:moveTo>
                    <a:pt x="10871" y="15431"/>
                  </a:moveTo>
                  <a:cubicBezTo>
                    <a:pt x="11168" y="15431"/>
                    <a:pt x="11430" y="15692"/>
                    <a:pt x="11430" y="16002"/>
                  </a:cubicBezTo>
                  <a:cubicBezTo>
                    <a:pt x="11430" y="16300"/>
                    <a:pt x="11180" y="16562"/>
                    <a:pt x="10871" y="16562"/>
                  </a:cubicBezTo>
                  <a:cubicBezTo>
                    <a:pt x="10573" y="16562"/>
                    <a:pt x="10299" y="16312"/>
                    <a:pt x="10299" y="16002"/>
                  </a:cubicBezTo>
                  <a:cubicBezTo>
                    <a:pt x="10299" y="15692"/>
                    <a:pt x="10549" y="15431"/>
                    <a:pt x="10871" y="15431"/>
                  </a:cubicBezTo>
                  <a:close/>
                  <a:moveTo>
                    <a:pt x="14585" y="15431"/>
                  </a:moveTo>
                  <a:cubicBezTo>
                    <a:pt x="14883" y="15431"/>
                    <a:pt x="15157" y="15692"/>
                    <a:pt x="15157" y="16002"/>
                  </a:cubicBezTo>
                  <a:cubicBezTo>
                    <a:pt x="15157" y="16300"/>
                    <a:pt x="14895" y="16562"/>
                    <a:pt x="14585" y="16562"/>
                  </a:cubicBezTo>
                  <a:cubicBezTo>
                    <a:pt x="14288" y="16562"/>
                    <a:pt x="14014" y="16312"/>
                    <a:pt x="14014" y="16002"/>
                  </a:cubicBezTo>
                  <a:cubicBezTo>
                    <a:pt x="14038" y="15692"/>
                    <a:pt x="14276" y="15431"/>
                    <a:pt x="14585" y="15431"/>
                  </a:cubicBezTo>
                  <a:close/>
                  <a:moveTo>
                    <a:pt x="18324" y="15431"/>
                  </a:moveTo>
                  <a:cubicBezTo>
                    <a:pt x="18622" y="15431"/>
                    <a:pt x="18883" y="15692"/>
                    <a:pt x="18883" y="16002"/>
                  </a:cubicBezTo>
                  <a:cubicBezTo>
                    <a:pt x="18883" y="16300"/>
                    <a:pt x="18633" y="16562"/>
                    <a:pt x="18324" y="16562"/>
                  </a:cubicBezTo>
                  <a:cubicBezTo>
                    <a:pt x="18026" y="16562"/>
                    <a:pt x="17752" y="16312"/>
                    <a:pt x="17752" y="16002"/>
                  </a:cubicBezTo>
                  <a:cubicBezTo>
                    <a:pt x="17752" y="15692"/>
                    <a:pt x="18014" y="15431"/>
                    <a:pt x="18324" y="15431"/>
                  </a:cubicBezTo>
                  <a:close/>
                  <a:moveTo>
                    <a:pt x="22039" y="15431"/>
                  </a:moveTo>
                  <a:cubicBezTo>
                    <a:pt x="22336" y="15431"/>
                    <a:pt x="22610" y="15692"/>
                    <a:pt x="22610" y="16002"/>
                  </a:cubicBezTo>
                  <a:cubicBezTo>
                    <a:pt x="22610" y="16300"/>
                    <a:pt x="22360" y="16562"/>
                    <a:pt x="22039" y="16562"/>
                  </a:cubicBezTo>
                  <a:cubicBezTo>
                    <a:pt x="21729" y="16562"/>
                    <a:pt x="21479" y="16312"/>
                    <a:pt x="21479" y="16002"/>
                  </a:cubicBezTo>
                  <a:cubicBezTo>
                    <a:pt x="21491" y="15692"/>
                    <a:pt x="21729" y="15431"/>
                    <a:pt x="22039" y="15431"/>
                  </a:cubicBezTo>
                  <a:close/>
                  <a:moveTo>
                    <a:pt x="25777" y="15431"/>
                  </a:moveTo>
                  <a:cubicBezTo>
                    <a:pt x="26075" y="15431"/>
                    <a:pt x="26349" y="15692"/>
                    <a:pt x="26349" y="16002"/>
                  </a:cubicBezTo>
                  <a:cubicBezTo>
                    <a:pt x="26349" y="16300"/>
                    <a:pt x="26087" y="16562"/>
                    <a:pt x="25777" y="16562"/>
                  </a:cubicBezTo>
                  <a:cubicBezTo>
                    <a:pt x="25468" y="16562"/>
                    <a:pt x="25206" y="16312"/>
                    <a:pt x="25206" y="16002"/>
                  </a:cubicBezTo>
                  <a:cubicBezTo>
                    <a:pt x="25218" y="15692"/>
                    <a:pt x="25468" y="15431"/>
                    <a:pt x="25777" y="15431"/>
                  </a:cubicBezTo>
                  <a:close/>
                  <a:moveTo>
                    <a:pt x="29504" y="15431"/>
                  </a:moveTo>
                  <a:cubicBezTo>
                    <a:pt x="29801" y="15431"/>
                    <a:pt x="30063" y="15692"/>
                    <a:pt x="30063" y="16002"/>
                  </a:cubicBezTo>
                  <a:cubicBezTo>
                    <a:pt x="30063" y="16300"/>
                    <a:pt x="29813" y="16562"/>
                    <a:pt x="29504" y="16562"/>
                  </a:cubicBezTo>
                  <a:cubicBezTo>
                    <a:pt x="29182" y="16562"/>
                    <a:pt x="28932" y="16312"/>
                    <a:pt x="28932" y="16002"/>
                  </a:cubicBezTo>
                  <a:cubicBezTo>
                    <a:pt x="28944" y="15692"/>
                    <a:pt x="29182" y="15431"/>
                    <a:pt x="29504" y="15431"/>
                  </a:cubicBezTo>
                  <a:close/>
                  <a:moveTo>
                    <a:pt x="33230" y="15431"/>
                  </a:moveTo>
                  <a:cubicBezTo>
                    <a:pt x="33528" y="15431"/>
                    <a:pt x="33802" y="15692"/>
                    <a:pt x="33802" y="16002"/>
                  </a:cubicBezTo>
                  <a:cubicBezTo>
                    <a:pt x="33802" y="16300"/>
                    <a:pt x="33552" y="16562"/>
                    <a:pt x="33230" y="16562"/>
                  </a:cubicBezTo>
                  <a:cubicBezTo>
                    <a:pt x="32921" y="16562"/>
                    <a:pt x="32671" y="16312"/>
                    <a:pt x="32671" y="16002"/>
                  </a:cubicBezTo>
                  <a:cubicBezTo>
                    <a:pt x="32671" y="15692"/>
                    <a:pt x="32921" y="15431"/>
                    <a:pt x="33230" y="15431"/>
                  </a:cubicBezTo>
                  <a:close/>
                  <a:moveTo>
                    <a:pt x="36957" y="15431"/>
                  </a:moveTo>
                  <a:cubicBezTo>
                    <a:pt x="37255" y="15431"/>
                    <a:pt x="37517" y="15692"/>
                    <a:pt x="37517" y="16002"/>
                  </a:cubicBezTo>
                  <a:cubicBezTo>
                    <a:pt x="37517" y="16300"/>
                    <a:pt x="37267" y="16562"/>
                    <a:pt x="36957" y="16562"/>
                  </a:cubicBezTo>
                  <a:cubicBezTo>
                    <a:pt x="36648" y="16562"/>
                    <a:pt x="36386" y="16312"/>
                    <a:pt x="36386" y="16002"/>
                  </a:cubicBezTo>
                  <a:cubicBezTo>
                    <a:pt x="36409" y="15692"/>
                    <a:pt x="36648" y="15431"/>
                    <a:pt x="36957" y="15431"/>
                  </a:cubicBezTo>
                  <a:close/>
                  <a:moveTo>
                    <a:pt x="40672" y="15431"/>
                  </a:moveTo>
                  <a:cubicBezTo>
                    <a:pt x="40970" y="15431"/>
                    <a:pt x="41243" y="15692"/>
                    <a:pt x="41243" y="16002"/>
                  </a:cubicBezTo>
                  <a:cubicBezTo>
                    <a:pt x="41243" y="16300"/>
                    <a:pt x="40993" y="16562"/>
                    <a:pt x="40672" y="16562"/>
                  </a:cubicBezTo>
                  <a:cubicBezTo>
                    <a:pt x="40374" y="16562"/>
                    <a:pt x="40112" y="16312"/>
                    <a:pt x="40112" y="16002"/>
                  </a:cubicBezTo>
                  <a:cubicBezTo>
                    <a:pt x="40124" y="15692"/>
                    <a:pt x="40362" y="15431"/>
                    <a:pt x="40672" y="15431"/>
                  </a:cubicBezTo>
                  <a:close/>
                  <a:moveTo>
                    <a:pt x="44410" y="15431"/>
                  </a:moveTo>
                  <a:cubicBezTo>
                    <a:pt x="44708" y="15431"/>
                    <a:pt x="44982" y="15692"/>
                    <a:pt x="44982" y="16002"/>
                  </a:cubicBezTo>
                  <a:cubicBezTo>
                    <a:pt x="44982" y="16300"/>
                    <a:pt x="44720" y="16562"/>
                    <a:pt x="44410" y="16562"/>
                  </a:cubicBezTo>
                  <a:cubicBezTo>
                    <a:pt x="44113" y="16562"/>
                    <a:pt x="43851" y="16312"/>
                    <a:pt x="43851" y="16002"/>
                  </a:cubicBezTo>
                  <a:cubicBezTo>
                    <a:pt x="43851" y="15692"/>
                    <a:pt x="44101" y="15431"/>
                    <a:pt x="44410" y="15431"/>
                  </a:cubicBezTo>
                  <a:close/>
                  <a:moveTo>
                    <a:pt x="48137" y="15431"/>
                  </a:moveTo>
                  <a:cubicBezTo>
                    <a:pt x="48435" y="15431"/>
                    <a:pt x="48697" y="15692"/>
                    <a:pt x="48697" y="16002"/>
                  </a:cubicBezTo>
                  <a:cubicBezTo>
                    <a:pt x="48697" y="16300"/>
                    <a:pt x="48447" y="16562"/>
                    <a:pt x="48137" y="16562"/>
                  </a:cubicBezTo>
                  <a:cubicBezTo>
                    <a:pt x="47839" y="16562"/>
                    <a:pt x="47566" y="16312"/>
                    <a:pt x="47566" y="16002"/>
                  </a:cubicBezTo>
                  <a:cubicBezTo>
                    <a:pt x="47578" y="15692"/>
                    <a:pt x="47839" y="15431"/>
                    <a:pt x="48137" y="15431"/>
                  </a:cubicBezTo>
                  <a:close/>
                  <a:moveTo>
                    <a:pt x="51864" y="15431"/>
                  </a:moveTo>
                  <a:cubicBezTo>
                    <a:pt x="52161" y="15431"/>
                    <a:pt x="52435" y="15692"/>
                    <a:pt x="52435" y="16002"/>
                  </a:cubicBezTo>
                  <a:cubicBezTo>
                    <a:pt x="52435" y="16300"/>
                    <a:pt x="52185" y="16562"/>
                    <a:pt x="51864" y="16562"/>
                  </a:cubicBezTo>
                  <a:cubicBezTo>
                    <a:pt x="51566" y="16562"/>
                    <a:pt x="51304" y="16312"/>
                    <a:pt x="51304" y="16002"/>
                  </a:cubicBezTo>
                  <a:cubicBezTo>
                    <a:pt x="51304" y="15692"/>
                    <a:pt x="51554" y="15431"/>
                    <a:pt x="51864" y="15431"/>
                  </a:cubicBezTo>
                  <a:close/>
                  <a:moveTo>
                    <a:pt x="55602" y="15431"/>
                  </a:moveTo>
                  <a:cubicBezTo>
                    <a:pt x="55900" y="15431"/>
                    <a:pt x="56174" y="15692"/>
                    <a:pt x="56174" y="16002"/>
                  </a:cubicBezTo>
                  <a:cubicBezTo>
                    <a:pt x="56174" y="16300"/>
                    <a:pt x="55912" y="16562"/>
                    <a:pt x="55602" y="16562"/>
                  </a:cubicBezTo>
                  <a:cubicBezTo>
                    <a:pt x="55293" y="16562"/>
                    <a:pt x="55043" y="16312"/>
                    <a:pt x="55043" y="16002"/>
                  </a:cubicBezTo>
                  <a:cubicBezTo>
                    <a:pt x="55043" y="15692"/>
                    <a:pt x="55293" y="15431"/>
                    <a:pt x="55602" y="15431"/>
                  </a:cubicBezTo>
                  <a:close/>
                  <a:moveTo>
                    <a:pt x="59329" y="15431"/>
                  </a:moveTo>
                  <a:cubicBezTo>
                    <a:pt x="59627" y="15431"/>
                    <a:pt x="59889" y="15692"/>
                    <a:pt x="59889" y="16002"/>
                  </a:cubicBezTo>
                  <a:cubicBezTo>
                    <a:pt x="59889" y="16300"/>
                    <a:pt x="59639" y="16562"/>
                    <a:pt x="59329" y="16562"/>
                  </a:cubicBezTo>
                  <a:cubicBezTo>
                    <a:pt x="59008" y="16562"/>
                    <a:pt x="58757" y="16312"/>
                    <a:pt x="58757" y="16002"/>
                  </a:cubicBezTo>
                  <a:cubicBezTo>
                    <a:pt x="58757" y="15692"/>
                    <a:pt x="59008" y="15431"/>
                    <a:pt x="59329" y="15431"/>
                  </a:cubicBezTo>
                  <a:close/>
                  <a:moveTo>
                    <a:pt x="63056" y="15431"/>
                  </a:moveTo>
                  <a:cubicBezTo>
                    <a:pt x="63353" y="15431"/>
                    <a:pt x="63627" y="15692"/>
                    <a:pt x="63627" y="16002"/>
                  </a:cubicBezTo>
                  <a:cubicBezTo>
                    <a:pt x="63627" y="16300"/>
                    <a:pt x="63377" y="16562"/>
                    <a:pt x="63056" y="16562"/>
                  </a:cubicBezTo>
                  <a:cubicBezTo>
                    <a:pt x="62746" y="16562"/>
                    <a:pt x="62496" y="16312"/>
                    <a:pt x="62496" y="16002"/>
                  </a:cubicBezTo>
                  <a:cubicBezTo>
                    <a:pt x="62496" y="15692"/>
                    <a:pt x="62746" y="15431"/>
                    <a:pt x="63056" y="15431"/>
                  </a:cubicBezTo>
                  <a:close/>
                  <a:moveTo>
                    <a:pt x="66782" y="15431"/>
                  </a:moveTo>
                  <a:cubicBezTo>
                    <a:pt x="67080" y="15431"/>
                    <a:pt x="67342" y="15692"/>
                    <a:pt x="67342" y="16002"/>
                  </a:cubicBezTo>
                  <a:cubicBezTo>
                    <a:pt x="67342" y="16300"/>
                    <a:pt x="67092" y="16562"/>
                    <a:pt x="66782" y="16562"/>
                  </a:cubicBezTo>
                  <a:cubicBezTo>
                    <a:pt x="66473" y="16562"/>
                    <a:pt x="66211" y="16312"/>
                    <a:pt x="66211" y="16002"/>
                  </a:cubicBezTo>
                  <a:cubicBezTo>
                    <a:pt x="66235" y="15692"/>
                    <a:pt x="66473" y="15431"/>
                    <a:pt x="66782" y="15431"/>
                  </a:cubicBezTo>
                  <a:close/>
                  <a:moveTo>
                    <a:pt x="70509" y="15431"/>
                  </a:moveTo>
                  <a:cubicBezTo>
                    <a:pt x="70807" y="15431"/>
                    <a:pt x="71080" y="15692"/>
                    <a:pt x="71080" y="16002"/>
                  </a:cubicBezTo>
                  <a:cubicBezTo>
                    <a:pt x="71080" y="16300"/>
                    <a:pt x="70830" y="16562"/>
                    <a:pt x="70509" y="16562"/>
                  </a:cubicBezTo>
                  <a:cubicBezTo>
                    <a:pt x="70199" y="16562"/>
                    <a:pt x="69949" y="16312"/>
                    <a:pt x="69949" y="16002"/>
                  </a:cubicBezTo>
                  <a:cubicBezTo>
                    <a:pt x="69949" y="15692"/>
                    <a:pt x="70199" y="15431"/>
                    <a:pt x="70509" y="15431"/>
                  </a:cubicBezTo>
                  <a:close/>
                  <a:moveTo>
                    <a:pt x="74236" y="15431"/>
                  </a:moveTo>
                  <a:cubicBezTo>
                    <a:pt x="74533" y="15431"/>
                    <a:pt x="74795" y="15692"/>
                    <a:pt x="74795" y="16002"/>
                  </a:cubicBezTo>
                  <a:cubicBezTo>
                    <a:pt x="74795" y="16300"/>
                    <a:pt x="74545" y="16562"/>
                    <a:pt x="74236" y="16562"/>
                  </a:cubicBezTo>
                  <a:cubicBezTo>
                    <a:pt x="73938" y="16562"/>
                    <a:pt x="73676" y="16312"/>
                    <a:pt x="73676" y="16002"/>
                  </a:cubicBezTo>
                  <a:cubicBezTo>
                    <a:pt x="73676" y="15692"/>
                    <a:pt x="73926" y="15431"/>
                    <a:pt x="74236" y="15431"/>
                  </a:cubicBezTo>
                  <a:close/>
                  <a:moveTo>
                    <a:pt x="77855" y="15431"/>
                  </a:moveTo>
                  <a:cubicBezTo>
                    <a:pt x="78153" y="15431"/>
                    <a:pt x="78415" y="15692"/>
                    <a:pt x="78415" y="16002"/>
                  </a:cubicBezTo>
                  <a:cubicBezTo>
                    <a:pt x="78415" y="16300"/>
                    <a:pt x="78165" y="16562"/>
                    <a:pt x="77855" y="16562"/>
                  </a:cubicBezTo>
                  <a:cubicBezTo>
                    <a:pt x="77546" y="16562"/>
                    <a:pt x="77284" y="16312"/>
                    <a:pt x="77284" y="16002"/>
                  </a:cubicBezTo>
                  <a:cubicBezTo>
                    <a:pt x="77284" y="15692"/>
                    <a:pt x="77546" y="15431"/>
                    <a:pt x="77855" y="15431"/>
                  </a:cubicBezTo>
                  <a:close/>
                  <a:moveTo>
                    <a:pt x="81570" y="15431"/>
                  </a:moveTo>
                  <a:cubicBezTo>
                    <a:pt x="81868" y="15431"/>
                    <a:pt x="82141" y="15692"/>
                    <a:pt x="82141" y="16002"/>
                  </a:cubicBezTo>
                  <a:cubicBezTo>
                    <a:pt x="82141" y="16300"/>
                    <a:pt x="81879" y="16562"/>
                    <a:pt x="81570" y="16562"/>
                  </a:cubicBezTo>
                  <a:cubicBezTo>
                    <a:pt x="81260" y="16562"/>
                    <a:pt x="81010" y="16312"/>
                    <a:pt x="81010" y="16002"/>
                  </a:cubicBezTo>
                  <a:cubicBezTo>
                    <a:pt x="81022" y="15692"/>
                    <a:pt x="81260" y="15431"/>
                    <a:pt x="81570" y="15431"/>
                  </a:cubicBezTo>
                  <a:close/>
                  <a:moveTo>
                    <a:pt x="85308" y="15431"/>
                  </a:moveTo>
                  <a:cubicBezTo>
                    <a:pt x="85606" y="15431"/>
                    <a:pt x="85880" y="15692"/>
                    <a:pt x="85880" y="16002"/>
                  </a:cubicBezTo>
                  <a:cubicBezTo>
                    <a:pt x="85880" y="16300"/>
                    <a:pt x="85618" y="16562"/>
                    <a:pt x="85308" y="16562"/>
                  </a:cubicBezTo>
                  <a:cubicBezTo>
                    <a:pt x="84999" y="16562"/>
                    <a:pt x="84749" y="16312"/>
                    <a:pt x="84749" y="16002"/>
                  </a:cubicBezTo>
                  <a:cubicBezTo>
                    <a:pt x="84749" y="15692"/>
                    <a:pt x="84999" y="15431"/>
                    <a:pt x="85308" y="15431"/>
                  </a:cubicBezTo>
                  <a:close/>
                  <a:moveTo>
                    <a:pt x="89035" y="15431"/>
                  </a:moveTo>
                  <a:cubicBezTo>
                    <a:pt x="89333" y="15431"/>
                    <a:pt x="89595" y="15692"/>
                    <a:pt x="89595" y="16002"/>
                  </a:cubicBezTo>
                  <a:cubicBezTo>
                    <a:pt x="89595" y="16300"/>
                    <a:pt x="89345" y="16562"/>
                    <a:pt x="89035" y="16562"/>
                  </a:cubicBezTo>
                  <a:cubicBezTo>
                    <a:pt x="88714" y="16562"/>
                    <a:pt x="88464" y="16312"/>
                    <a:pt x="88464" y="16002"/>
                  </a:cubicBezTo>
                  <a:cubicBezTo>
                    <a:pt x="88475" y="15692"/>
                    <a:pt x="88714" y="15431"/>
                    <a:pt x="89035" y="15431"/>
                  </a:cubicBezTo>
                  <a:close/>
                  <a:moveTo>
                    <a:pt x="92762" y="15431"/>
                  </a:moveTo>
                  <a:cubicBezTo>
                    <a:pt x="93059" y="15431"/>
                    <a:pt x="93333" y="15692"/>
                    <a:pt x="93333" y="16002"/>
                  </a:cubicBezTo>
                  <a:cubicBezTo>
                    <a:pt x="93333" y="16300"/>
                    <a:pt x="93071" y="16562"/>
                    <a:pt x="92762" y="16562"/>
                  </a:cubicBezTo>
                  <a:cubicBezTo>
                    <a:pt x="92452" y="16562"/>
                    <a:pt x="92202" y="16312"/>
                    <a:pt x="92202" y="16002"/>
                  </a:cubicBezTo>
                  <a:cubicBezTo>
                    <a:pt x="92202" y="15692"/>
                    <a:pt x="92452" y="15431"/>
                    <a:pt x="92762" y="15431"/>
                  </a:cubicBezTo>
                  <a:close/>
                  <a:moveTo>
                    <a:pt x="96488" y="15431"/>
                  </a:moveTo>
                  <a:cubicBezTo>
                    <a:pt x="96786" y="15431"/>
                    <a:pt x="97048" y="15692"/>
                    <a:pt x="97048" y="16002"/>
                  </a:cubicBezTo>
                  <a:cubicBezTo>
                    <a:pt x="97048" y="16300"/>
                    <a:pt x="96798" y="16562"/>
                    <a:pt x="96488" y="16562"/>
                  </a:cubicBezTo>
                  <a:cubicBezTo>
                    <a:pt x="96191" y="16562"/>
                    <a:pt x="95917" y="16312"/>
                    <a:pt x="95917" y="16002"/>
                  </a:cubicBezTo>
                  <a:cubicBezTo>
                    <a:pt x="95917" y="15692"/>
                    <a:pt x="96179" y="15431"/>
                    <a:pt x="96488" y="15431"/>
                  </a:cubicBezTo>
                  <a:close/>
                  <a:moveTo>
                    <a:pt x="100203" y="15431"/>
                  </a:moveTo>
                  <a:cubicBezTo>
                    <a:pt x="100501" y="15431"/>
                    <a:pt x="100775" y="15692"/>
                    <a:pt x="100775" y="16002"/>
                  </a:cubicBezTo>
                  <a:cubicBezTo>
                    <a:pt x="100775" y="16300"/>
                    <a:pt x="100513" y="16562"/>
                    <a:pt x="100203" y="16562"/>
                  </a:cubicBezTo>
                  <a:cubicBezTo>
                    <a:pt x="99905" y="16562"/>
                    <a:pt x="99644" y="16312"/>
                    <a:pt x="99644" y="16002"/>
                  </a:cubicBezTo>
                  <a:cubicBezTo>
                    <a:pt x="99655" y="15692"/>
                    <a:pt x="99894" y="15431"/>
                    <a:pt x="100203" y="15431"/>
                  </a:cubicBezTo>
                  <a:close/>
                  <a:moveTo>
                    <a:pt x="103942" y="15431"/>
                  </a:moveTo>
                  <a:cubicBezTo>
                    <a:pt x="104239" y="15431"/>
                    <a:pt x="104513" y="15692"/>
                    <a:pt x="104513" y="16002"/>
                  </a:cubicBezTo>
                  <a:cubicBezTo>
                    <a:pt x="104513" y="16300"/>
                    <a:pt x="104251" y="16562"/>
                    <a:pt x="103942" y="16562"/>
                  </a:cubicBezTo>
                  <a:cubicBezTo>
                    <a:pt x="103644" y="16562"/>
                    <a:pt x="103382" y="16312"/>
                    <a:pt x="103382" y="16002"/>
                  </a:cubicBezTo>
                  <a:cubicBezTo>
                    <a:pt x="103382" y="15692"/>
                    <a:pt x="103632" y="15431"/>
                    <a:pt x="103942" y="15431"/>
                  </a:cubicBezTo>
                  <a:close/>
                  <a:moveTo>
                    <a:pt x="107668" y="15431"/>
                  </a:moveTo>
                  <a:cubicBezTo>
                    <a:pt x="107966" y="15431"/>
                    <a:pt x="108228" y="15692"/>
                    <a:pt x="108228" y="16002"/>
                  </a:cubicBezTo>
                  <a:cubicBezTo>
                    <a:pt x="108228" y="16300"/>
                    <a:pt x="107978" y="16562"/>
                    <a:pt x="107668" y="16562"/>
                  </a:cubicBezTo>
                  <a:cubicBezTo>
                    <a:pt x="107371" y="16562"/>
                    <a:pt x="107097" y="16312"/>
                    <a:pt x="107097" y="16002"/>
                  </a:cubicBezTo>
                  <a:cubicBezTo>
                    <a:pt x="107109" y="15692"/>
                    <a:pt x="107347" y="15431"/>
                    <a:pt x="107668" y="15431"/>
                  </a:cubicBezTo>
                  <a:close/>
                  <a:moveTo>
                    <a:pt x="111395" y="15431"/>
                  </a:moveTo>
                  <a:cubicBezTo>
                    <a:pt x="111693" y="15431"/>
                    <a:pt x="111967" y="15692"/>
                    <a:pt x="111967" y="16002"/>
                  </a:cubicBezTo>
                  <a:cubicBezTo>
                    <a:pt x="111967" y="16300"/>
                    <a:pt x="111705" y="16562"/>
                    <a:pt x="111395" y="16562"/>
                  </a:cubicBezTo>
                  <a:cubicBezTo>
                    <a:pt x="111085" y="16562"/>
                    <a:pt x="110835" y="16312"/>
                    <a:pt x="110835" y="16002"/>
                  </a:cubicBezTo>
                  <a:cubicBezTo>
                    <a:pt x="110835" y="15692"/>
                    <a:pt x="111085" y="15431"/>
                    <a:pt x="111395" y="15431"/>
                  </a:cubicBezTo>
                  <a:close/>
                  <a:moveTo>
                    <a:pt x="115122" y="15431"/>
                  </a:moveTo>
                  <a:cubicBezTo>
                    <a:pt x="115419" y="15431"/>
                    <a:pt x="115681" y="15692"/>
                    <a:pt x="115681" y="16002"/>
                  </a:cubicBezTo>
                  <a:cubicBezTo>
                    <a:pt x="115681" y="16300"/>
                    <a:pt x="115431" y="16562"/>
                    <a:pt x="115122" y="16562"/>
                  </a:cubicBezTo>
                  <a:cubicBezTo>
                    <a:pt x="114812" y="16562"/>
                    <a:pt x="114550" y="16312"/>
                    <a:pt x="114550" y="16002"/>
                  </a:cubicBezTo>
                  <a:cubicBezTo>
                    <a:pt x="114574" y="15692"/>
                    <a:pt x="114812" y="15431"/>
                    <a:pt x="115122" y="15431"/>
                  </a:cubicBezTo>
                  <a:close/>
                  <a:moveTo>
                    <a:pt x="118860" y="15431"/>
                  </a:moveTo>
                  <a:cubicBezTo>
                    <a:pt x="119158" y="15431"/>
                    <a:pt x="119420" y="15692"/>
                    <a:pt x="119420" y="16002"/>
                  </a:cubicBezTo>
                  <a:cubicBezTo>
                    <a:pt x="119420" y="16300"/>
                    <a:pt x="119170" y="16562"/>
                    <a:pt x="118860" y="16562"/>
                  </a:cubicBezTo>
                  <a:cubicBezTo>
                    <a:pt x="118539" y="16562"/>
                    <a:pt x="118289" y="16312"/>
                    <a:pt x="118289" y="16002"/>
                  </a:cubicBezTo>
                  <a:cubicBezTo>
                    <a:pt x="118289" y="15692"/>
                    <a:pt x="118539" y="15431"/>
                    <a:pt x="118860" y="15431"/>
                  </a:cubicBezTo>
                  <a:close/>
                  <a:moveTo>
                    <a:pt x="122575" y="15431"/>
                  </a:moveTo>
                  <a:cubicBezTo>
                    <a:pt x="122873" y="15431"/>
                    <a:pt x="123146" y="15692"/>
                    <a:pt x="123146" y="16002"/>
                  </a:cubicBezTo>
                  <a:cubicBezTo>
                    <a:pt x="123146" y="16300"/>
                    <a:pt x="122885" y="16562"/>
                    <a:pt x="122575" y="16562"/>
                  </a:cubicBezTo>
                  <a:cubicBezTo>
                    <a:pt x="122265" y="16562"/>
                    <a:pt x="122015" y="16312"/>
                    <a:pt x="122015" y="16002"/>
                  </a:cubicBezTo>
                  <a:cubicBezTo>
                    <a:pt x="122027" y="15692"/>
                    <a:pt x="122277" y="15431"/>
                    <a:pt x="122575" y="15431"/>
                  </a:cubicBezTo>
                  <a:close/>
                  <a:moveTo>
                    <a:pt x="126314" y="15431"/>
                  </a:moveTo>
                  <a:cubicBezTo>
                    <a:pt x="126611" y="15431"/>
                    <a:pt x="126873" y="15692"/>
                    <a:pt x="126873" y="16002"/>
                  </a:cubicBezTo>
                  <a:cubicBezTo>
                    <a:pt x="126873" y="16300"/>
                    <a:pt x="126623" y="16562"/>
                    <a:pt x="126314" y="16562"/>
                  </a:cubicBezTo>
                  <a:cubicBezTo>
                    <a:pt x="126004" y="16562"/>
                    <a:pt x="125742" y="16312"/>
                    <a:pt x="125742" y="16002"/>
                  </a:cubicBezTo>
                  <a:cubicBezTo>
                    <a:pt x="125742" y="15692"/>
                    <a:pt x="126004" y="15431"/>
                    <a:pt x="126314" y="15431"/>
                  </a:cubicBezTo>
                  <a:close/>
                  <a:moveTo>
                    <a:pt x="130028" y="15431"/>
                  </a:moveTo>
                  <a:cubicBezTo>
                    <a:pt x="130326" y="15431"/>
                    <a:pt x="130600" y="15692"/>
                    <a:pt x="130600" y="16002"/>
                  </a:cubicBezTo>
                  <a:cubicBezTo>
                    <a:pt x="130600" y="16300"/>
                    <a:pt x="130350" y="16562"/>
                    <a:pt x="130028" y="16562"/>
                  </a:cubicBezTo>
                  <a:cubicBezTo>
                    <a:pt x="129731" y="16562"/>
                    <a:pt x="129469" y="16312"/>
                    <a:pt x="129469" y="16002"/>
                  </a:cubicBezTo>
                  <a:cubicBezTo>
                    <a:pt x="129469" y="15692"/>
                    <a:pt x="129719" y="15431"/>
                    <a:pt x="130028" y="15431"/>
                  </a:cubicBezTo>
                  <a:close/>
                  <a:moveTo>
                    <a:pt x="133767" y="15431"/>
                  </a:moveTo>
                  <a:cubicBezTo>
                    <a:pt x="134065" y="15431"/>
                    <a:pt x="134326" y="15692"/>
                    <a:pt x="134326" y="16002"/>
                  </a:cubicBezTo>
                  <a:cubicBezTo>
                    <a:pt x="134326" y="16300"/>
                    <a:pt x="134076" y="16562"/>
                    <a:pt x="133767" y="16562"/>
                  </a:cubicBezTo>
                  <a:cubicBezTo>
                    <a:pt x="133469" y="16562"/>
                    <a:pt x="133207" y="16312"/>
                    <a:pt x="133207" y="16002"/>
                  </a:cubicBezTo>
                  <a:cubicBezTo>
                    <a:pt x="133207" y="15692"/>
                    <a:pt x="133457" y="15431"/>
                    <a:pt x="133767" y="15431"/>
                  </a:cubicBezTo>
                  <a:close/>
                  <a:moveTo>
                    <a:pt x="1548" y="17300"/>
                  </a:moveTo>
                  <a:cubicBezTo>
                    <a:pt x="1846" y="17300"/>
                    <a:pt x="2119" y="17550"/>
                    <a:pt x="2119" y="17859"/>
                  </a:cubicBezTo>
                  <a:cubicBezTo>
                    <a:pt x="2119" y="18157"/>
                    <a:pt x="1858" y="18431"/>
                    <a:pt x="1548" y="18431"/>
                  </a:cubicBezTo>
                  <a:cubicBezTo>
                    <a:pt x="1238" y="18431"/>
                    <a:pt x="988" y="18169"/>
                    <a:pt x="988" y="17859"/>
                  </a:cubicBezTo>
                  <a:cubicBezTo>
                    <a:pt x="988" y="17550"/>
                    <a:pt x="1238" y="17300"/>
                    <a:pt x="1548" y="17300"/>
                  </a:cubicBezTo>
                  <a:close/>
                  <a:moveTo>
                    <a:pt x="5287" y="17300"/>
                  </a:moveTo>
                  <a:cubicBezTo>
                    <a:pt x="5596" y="17300"/>
                    <a:pt x="5846" y="17550"/>
                    <a:pt x="5846" y="17859"/>
                  </a:cubicBezTo>
                  <a:cubicBezTo>
                    <a:pt x="5846" y="18169"/>
                    <a:pt x="5596" y="18431"/>
                    <a:pt x="5287" y="18431"/>
                  </a:cubicBezTo>
                  <a:cubicBezTo>
                    <a:pt x="4977" y="18431"/>
                    <a:pt x="4715" y="18169"/>
                    <a:pt x="4715" y="17859"/>
                  </a:cubicBezTo>
                  <a:cubicBezTo>
                    <a:pt x="4715" y="17550"/>
                    <a:pt x="4977" y="17300"/>
                    <a:pt x="5287" y="17300"/>
                  </a:cubicBezTo>
                  <a:close/>
                  <a:moveTo>
                    <a:pt x="9001" y="17300"/>
                  </a:moveTo>
                  <a:cubicBezTo>
                    <a:pt x="9299" y="17300"/>
                    <a:pt x="9573" y="17550"/>
                    <a:pt x="9573" y="17859"/>
                  </a:cubicBezTo>
                  <a:cubicBezTo>
                    <a:pt x="9573" y="18157"/>
                    <a:pt x="9323" y="18431"/>
                    <a:pt x="9001" y="18431"/>
                  </a:cubicBezTo>
                  <a:cubicBezTo>
                    <a:pt x="8704" y="18431"/>
                    <a:pt x="8442" y="18169"/>
                    <a:pt x="8442" y="17859"/>
                  </a:cubicBezTo>
                  <a:cubicBezTo>
                    <a:pt x="8442" y="17550"/>
                    <a:pt x="8692" y="17300"/>
                    <a:pt x="9001" y="17300"/>
                  </a:cubicBezTo>
                  <a:close/>
                  <a:moveTo>
                    <a:pt x="12728" y="17300"/>
                  </a:moveTo>
                  <a:cubicBezTo>
                    <a:pt x="13037" y="17300"/>
                    <a:pt x="13288" y="17550"/>
                    <a:pt x="13288" y="17859"/>
                  </a:cubicBezTo>
                  <a:cubicBezTo>
                    <a:pt x="13288" y="18169"/>
                    <a:pt x="13037" y="18431"/>
                    <a:pt x="12728" y="18431"/>
                  </a:cubicBezTo>
                  <a:cubicBezTo>
                    <a:pt x="12418" y="18431"/>
                    <a:pt x="12156" y="18169"/>
                    <a:pt x="12156" y="17859"/>
                  </a:cubicBezTo>
                  <a:cubicBezTo>
                    <a:pt x="12156" y="17550"/>
                    <a:pt x="12418" y="17300"/>
                    <a:pt x="12728" y="17300"/>
                  </a:cubicBezTo>
                  <a:close/>
                  <a:moveTo>
                    <a:pt x="16466" y="17300"/>
                  </a:moveTo>
                  <a:cubicBezTo>
                    <a:pt x="16764" y="17300"/>
                    <a:pt x="17026" y="17550"/>
                    <a:pt x="17026" y="17859"/>
                  </a:cubicBezTo>
                  <a:cubicBezTo>
                    <a:pt x="17026" y="18157"/>
                    <a:pt x="16776" y="18431"/>
                    <a:pt x="16466" y="18431"/>
                  </a:cubicBezTo>
                  <a:cubicBezTo>
                    <a:pt x="16169" y="18431"/>
                    <a:pt x="15895" y="18169"/>
                    <a:pt x="15895" y="17859"/>
                  </a:cubicBezTo>
                  <a:cubicBezTo>
                    <a:pt x="15895" y="17550"/>
                    <a:pt x="16145" y="17300"/>
                    <a:pt x="16466" y="17300"/>
                  </a:cubicBezTo>
                  <a:close/>
                  <a:moveTo>
                    <a:pt x="20181" y="17300"/>
                  </a:moveTo>
                  <a:cubicBezTo>
                    <a:pt x="20491" y="17300"/>
                    <a:pt x="20753" y="17550"/>
                    <a:pt x="20753" y="17859"/>
                  </a:cubicBezTo>
                  <a:cubicBezTo>
                    <a:pt x="20753" y="18169"/>
                    <a:pt x="20491" y="18431"/>
                    <a:pt x="20181" y="18431"/>
                  </a:cubicBezTo>
                  <a:cubicBezTo>
                    <a:pt x="19872" y="18431"/>
                    <a:pt x="19622" y="18169"/>
                    <a:pt x="19622" y="17859"/>
                  </a:cubicBezTo>
                  <a:cubicBezTo>
                    <a:pt x="19622" y="17550"/>
                    <a:pt x="19872" y="17300"/>
                    <a:pt x="20181" y="17300"/>
                  </a:cubicBezTo>
                  <a:close/>
                  <a:moveTo>
                    <a:pt x="23920" y="17300"/>
                  </a:moveTo>
                  <a:cubicBezTo>
                    <a:pt x="24217" y="17300"/>
                    <a:pt x="24479" y="17550"/>
                    <a:pt x="24479" y="17859"/>
                  </a:cubicBezTo>
                  <a:cubicBezTo>
                    <a:pt x="24479" y="18157"/>
                    <a:pt x="24229" y="18431"/>
                    <a:pt x="23920" y="18431"/>
                  </a:cubicBezTo>
                  <a:cubicBezTo>
                    <a:pt x="23610" y="18431"/>
                    <a:pt x="23348" y="18169"/>
                    <a:pt x="23348" y="17859"/>
                  </a:cubicBezTo>
                  <a:cubicBezTo>
                    <a:pt x="23348" y="17550"/>
                    <a:pt x="23610" y="17300"/>
                    <a:pt x="23920" y="17300"/>
                  </a:cubicBezTo>
                  <a:close/>
                  <a:moveTo>
                    <a:pt x="27635" y="17300"/>
                  </a:moveTo>
                  <a:cubicBezTo>
                    <a:pt x="27956" y="17300"/>
                    <a:pt x="28206" y="17550"/>
                    <a:pt x="28206" y="17859"/>
                  </a:cubicBezTo>
                  <a:cubicBezTo>
                    <a:pt x="28206" y="18169"/>
                    <a:pt x="27956" y="18431"/>
                    <a:pt x="27635" y="18431"/>
                  </a:cubicBezTo>
                  <a:cubicBezTo>
                    <a:pt x="27325" y="18431"/>
                    <a:pt x="27075" y="18169"/>
                    <a:pt x="27075" y="17859"/>
                  </a:cubicBezTo>
                  <a:cubicBezTo>
                    <a:pt x="27075" y="17550"/>
                    <a:pt x="27325" y="17300"/>
                    <a:pt x="27635" y="17300"/>
                  </a:cubicBezTo>
                  <a:close/>
                  <a:moveTo>
                    <a:pt x="31373" y="17300"/>
                  </a:moveTo>
                  <a:cubicBezTo>
                    <a:pt x="31671" y="17300"/>
                    <a:pt x="31945" y="17550"/>
                    <a:pt x="31945" y="17859"/>
                  </a:cubicBezTo>
                  <a:cubicBezTo>
                    <a:pt x="31945" y="18157"/>
                    <a:pt x="31683" y="18431"/>
                    <a:pt x="31373" y="18431"/>
                  </a:cubicBezTo>
                  <a:cubicBezTo>
                    <a:pt x="31064" y="18431"/>
                    <a:pt x="30814" y="18169"/>
                    <a:pt x="30814" y="17859"/>
                  </a:cubicBezTo>
                  <a:cubicBezTo>
                    <a:pt x="30814" y="17550"/>
                    <a:pt x="31064" y="17300"/>
                    <a:pt x="31373" y="17300"/>
                  </a:cubicBezTo>
                  <a:close/>
                  <a:moveTo>
                    <a:pt x="35100" y="17300"/>
                  </a:moveTo>
                  <a:cubicBezTo>
                    <a:pt x="35409" y="17300"/>
                    <a:pt x="35659" y="17550"/>
                    <a:pt x="35659" y="17859"/>
                  </a:cubicBezTo>
                  <a:cubicBezTo>
                    <a:pt x="35659" y="18169"/>
                    <a:pt x="35409" y="18431"/>
                    <a:pt x="35100" y="18431"/>
                  </a:cubicBezTo>
                  <a:cubicBezTo>
                    <a:pt x="34778" y="18431"/>
                    <a:pt x="34528" y="18169"/>
                    <a:pt x="34528" y="17859"/>
                  </a:cubicBezTo>
                  <a:cubicBezTo>
                    <a:pt x="34528" y="17550"/>
                    <a:pt x="34778" y="17300"/>
                    <a:pt x="35100" y="17300"/>
                  </a:cubicBezTo>
                  <a:close/>
                  <a:moveTo>
                    <a:pt x="38815" y="17300"/>
                  </a:moveTo>
                  <a:cubicBezTo>
                    <a:pt x="39112" y="17300"/>
                    <a:pt x="39386" y="17550"/>
                    <a:pt x="39386" y="17859"/>
                  </a:cubicBezTo>
                  <a:cubicBezTo>
                    <a:pt x="39386" y="18157"/>
                    <a:pt x="39124" y="18431"/>
                    <a:pt x="38815" y="18431"/>
                  </a:cubicBezTo>
                  <a:cubicBezTo>
                    <a:pt x="38517" y="18431"/>
                    <a:pt x="38255" y="18169"/>
                    <a:pt x="38255" y="17859"/>
                  </a:cubicBezTo>
                  <a:cubicBezTo>
                    <a:pt x="38267" y="17550"/>
                    <a:pt x="38505" y="17300"/>
                    <a:pt x="38815" y="17300"/>
                  </a:cubicBezTo>
                  <a:close/>
                  <a:moveTo>
                    <a:pt x="42553" y="17300"/>
                  </a:moveTo>
                  <a:cubicBezTo>
                    <a:pt x="42863" y="17300"/>
                    <a:pt x="43113" y="17550"/>
                    <a:pt x="43113" y="17859"/>
                  </a:cubicBezTo>
                  <a:cubicBezTo>
                    <a:pt x="43113" y="18169"/>
                    <a:pt x="42863" y="18431"/>
                    <a:pt x="42553" y="18431"/>
                  </a:cubicBezTo>
                  <a:cubicBezTo>
                    <a:pt x="42232" y="18431"/>
                    <a:pt x="41982" y="18169"/>
                    <a:pt x="41982" y="17859"/>
                  </a:cubicBezTo>
                  <a:cubicBezTo>
                    <a:pt x="41982" y="17550"/>
                    <a:pt x="42244" y="17300"/>
                    <a:pt x="42553" y="17300"/>
                  </a:cubicBezTo>
                  <a:close/>
                  <a:moveTo>
                    <a:pt x="46268" y="17300"/>
                  </a:moveTo>
                  <a:cubicBezTo>
                    <a:pt x="46565" y="17300"/>
                    <a:pt x="46839" y="17550"/>
                    <a:pt x="46839" y="17859"/>
                  </a:cubicBezTo>
                  <a:cubicBezTo>
                    <a:pt x="46839" y="18157"/>
                    <a:pt x="46589" y="18431"/>
                    <a:pt x="46268" y="18431"/>
                  </a:cubicBezTo>
                  <a:cubicBezTo>
                    <a:pt x="45970" y="18431"/>
                    <a:pt x="45708" y="18169"/>
                    <a:pt x="45708" y="17859"/>
                  </a:cubicBezTo>
                  <a:cubicBezTo>
                    <a:pt x="45720" y="17550"/>
                    <a:pt x="45958" y="17300"/>
                    <a:pt x="46268" y="17300"/>
                  </a:cubicBezTo>
                  <a:close/>
                  <a:moveTo>
                    <a:pt x="50006" y="17300"/>
                  </a:moveTo>
                  <a:cubicBezTo>
                    <a:pt x="50316" y="17300"/>
                    <a:pt x="50578" y="17550"/>
                    <a:pt x="50578" y="17859"/>
                  </a:cubicBezTo>
                  <a:cubicBezTo>
                    <a:pt x="50578" y="18169"/>
                    <a:pt x="50316" y="18431"/>
                    <a:pt x="50006" y="18431"/>
                  </a:cubicBezTo>
                  <a:cubicBezTo>
                    <a:pt x="49697" y="18431"/>
                    <a:pt x="49447" y="18169"/>
                    <a:pt x="49447" y="17859"/>
                  </a:cubicBezTo>
                  <a:cubicBezTo>
                    <a:pt x="49447" y="17550"/>
                    <a:pt x="49697" y="17300"/>
                    <a:pt x="50006" y="17300"/>
                  </a:cubicBezTo>
                  <a:close/>
                  <a:moveTo>
                    <a:pt x="53733" y="17300"/>
                  </a:moveTo>
                  <a:cubicBezTo>
                    <a:pt x="54031" y="17300"/>
                    <a:pt x="54293" y="17550"/>
                    <a:pt x="54293" y="17859"/>
                  </a:cubicBezTo>
                  <a:cubicBezTo>
                    <a:pt x="54293" y="18157"/>
                    <a:pt x="54043" y="18431"/>
                    <a:pt x="53733" y="18431"/>
                  </a:cubicBezTo>
                  <a:cubicBezTo>
                    <a:pt x="53412" y="18431"/>
                    <a:pt x="53162" y="18169"/>
                    <a:pt x="53162" y="17859"/>
                  </a:cubicBezTo>
                  <a:cubicBezTo>
                    <a:pt x="53173" y="17550"/>
                    <a:pt x="53412" y="17300"/>
                    <a:pt x="53733" y="17300"/>
                  </a:cubicBezTo>
                  <a:close/>
                  <a:moveTo>
                    <a:pt x="57460" y="17300"/>
                  </a:moveTo>
                  <a:cubicBezTo>
                    <a:pt x="57781" y="17300"/>
                    <a:pt x="58031" y="17550"/>
                    <a:pt x="58031" y="17859"/>
                  </a:cubicBezTo>
                  <a:cubicBezTo>
                    <a:pt x="58031" y="18169"/>
                    <a:pt x="57781" y="18431"/>
                    <a:pt x="57460" y="18431"/>
                  </a:cubicBezTo>
                  <a:cubicBezTo>
                    <a:pt x="57150" y="18431"/>
                    <a:pt x="56900" y="18169"/>
                    <a:pt x="56900" y="17859"/>
                  </a:cubicBezTo>
                  <a:cubicBezTo>
                    <a:pt x="56900" y="17550"/>
                    <a:pt x="57150" y="17300"/>
                    <a:pt x="57460" y="17300"/>
                  </a:cubicBezTo>
                  <a:close/>
                  <a:moveTo>
                    <a:pt x="61186" y="17300"/>
                  </a:moveTo>
                  <a:cubicBezTo>
                    <a:pt x="61484" y="17300"/>
                    <a:pt x="61746" y="17550"/>
                    <a:pt x="61746" y="17859"/>
                  </a:cubicBezTo>
                  <a:cubicBezTo>
                    <a:pt x="61746" y="18157"/>
                    <a:pt x="61496" y="18431"/>
                    <a:pt x="61186" y="18431"/>
                  </a:cubicBezTo>
                  <a:cubicBezTo>
                    <a:pt x="60877" y="18431"/>
                    <a:pt x="60615" y="18169"/>
                    <a:pt x="60615" y="17859"/>
                  </a:cubicBezTo>
                  <a:cubicBezTo>
                    <a:pt x="60639" y="17550"/>
                    <a:pt x="60877" y="17300"/>
                    <a:pt x="61186" y="17300"/>
                  </a:cubicBezTo>
                  <a:close/>
                  <a:moveTo>
                    <a:pt x="64925" y="17300"/>
                  </a:moveTo>
                  <a:cubicBezTo>
                    <a:pt x="65234" y="17300"/>
                    <a:pt x="65485" y="17550"/>
                    <a:pt x="65485" y="17859"/>
                  </a:cubicBezTo>
                  <a:cubicBezTo>
                    <a:pt x="65485" y="18169"/>
                    <a:pt x="65234" y="18431"/>
                    <a:pt x="64925" y="18431"/>
                  </a:cubicBezTo>
                  <a:cubicBezTo>
                    <a:pt x="64603" y="18431"/>
                    <a:pt x="64353" y="18169"/>
                    <a:pt x="64353" y="17859"/>
                  </a:cubicBezTo>
                  <a:cubicBezTo>
                    <a:pt x="64353" y="17550"/>
                    <a:pt x="64603" y="17300"/>
                    <a:pt x="64925" y="17300"/>
                  </a:cubicBezTo>
                  <a:close/>
                  <a:moveTo>
                    <a:pt x="68640" y="17300"/>
                  </a:moveTo>
                  <a:cubicBezTo>
                    <a:pt x="68937" y="17300"/>
                    <a:pt x="69211" y="17550"/>
                    <a:pt x="69211" y="17859"/>
                  </a:cubicBezTo>
                  <a:cubicBezTo>
                    <a:pt x="69211" y="18157"/>
                    <a:pt x="68949" y="18431"/>
                    <a:pt x="68640" y="18431"/>
                  </a:cubicBezTo>
                  <a:cubicBezTo>
                    <a:pt x="68330" y="18431"/>
                    <a:pt x="68080" y="18169"/>
                    <a:pt x="68080" y="17859"/>
                  </a:cubicBezTo>
                  <a:cubicBezTo>
                    <a:pt x="68092" y="17550"/>
                    <a:pt x="68330" y="17300"/>
                    <a:pt x="68640" y="17300"/>
                  </a:cubicBezTo>
                  <a:close/>
                  <a:moveTo>
                    <a:pt x="72366" y="17300"/>
                  </a:moveTo>
                  <a:cubicBezTo>
                    <a:pt x="72676" y="17300"/>
                    <a:pt x="72926" y="17550"/>
                    <a:pt x="72926" y="17859"/>
                  </a:cubicBezTo>
                  <a:cubicBezTo>
                    <a:pt x="72926" y="18169"/>
                    <a:pt x="72676" y="18431"/>
                    <a:pt x="72366" y="18431"/>
                  </a:cubicBezTo>
                  <a:cubicBezTo>
                    <a:pt x="72045" y="18431"/>
                    <a:pt x="71795" y="18169"/>
                    <a:pt x="71795" y="17859"/>
                  </a:cubicBezTo>
                  <a:cubicBezTo>
                    <a:pt x="71795" y="17550"/>
                    <a:pt x="72069" y="17300"/>
                    <a:pt x="72366" y="17300"/>
                  </a:cubicBezTo>
                  <a:close/>
                  <a:moveTo>
                    <a:pt x="76093" y="17300"/>
                  </a:moveTo>
                  <a:cubicBezTo>
                    <a:pt x="76391" y="17300"/>
                    <a:pt x="76664" y="17550"/>
                    <a:pt x="76664" y="17859"/>
                  </a:cubicBezTo>
                  <a:cubicBezTo>
                    <a:pt x="76664" y="18157"/>
                    <a:pt x="76403" y="18431"/>
                    <a:pt x="76093" y="18431"/>
                  </a:cubicBezTo>
                  <a:cubicBezTo>
                    <a:pt x="75795" y="18431"/>
                    <a:pt x="75533" y="18169"/>
                    <a:pt x="75533" y="17859"/>
                  </a:cubicBezTo>
                  <a:cubicBezTo>
                    <a:pt x="75533" y="17550"/>
                    <a:pt x="75783" y="17300"/>
                    <a:pt x="76093" y="17300"/>
                  </a:cubicBezTo>
                  <a:close/>
                  <a:moveTo>
                    <a:pt x="79712" y="17300"/>
                  </a:moveTo>
                  <a:cubicBezTo>
                    <a:pt x="80010" y="17300"/>
                    <a:pt x="80284" y="17550"/>
                    <a:pt x="80284" y="17859"/>
                  </a:cubicBezTo>
                  <a:cubicBezTo>
                    <a:pt x="80284" y="18157"/>
                    <a:pt x="80022" y="18431"/>
                    <a:pt x="79712" y="18431"/>
                  </a:cubicBezTo>
                  <a:cubicBezTo>
                    <a:pt x="79403" y="18431"/>
                    <a:pt x="79153" y="18169"/>
                    <a:pt x="79153" y="17859"/>
                  </a:cubicBezTo>
                  <a:cubicBezTo>
                    <a:pt x="79165" y="17550"/>
                    <a:pt x="79403" y="17300"/>
                    <a:pt x="79712" y="17300"/>
                  </a:cubicBezTo>
                  <a:close/>
                  <a:moveTo>
                    <a:pt x="83451" y="17300"/>
                  </a:moveTo>
                  <a:cubicBezTo>
                    <a:pt x="83761" y="17300"/>
                    <a:pt x="84011" y="17550"/>
                    <a:pt x="84011" y="17859"/>
                  </a:cubicBezTo>
                  <a:cubicBezTo>
                    <a:pt x="84011" y="18169"/>
                    <a:pt x="83761" y="18431"/>
                    <a:pt x="83451" y="18431"/>
                  </a:cubicBezTo>
                  <a:cubicBezTo>
                    <a:pt x="83141" y="18431"/>
                    <a:pt x="82880" y="18169"/>
                    <a:pt x="82880" y="17859"/>
                  </a:cubicBezTo>
                  <a:cubicBezTo>
                    <a:pt x="82880" y="17550"/>
                    <a:pt x="83141" y="17300"/>
                    <a:pt x="83451" y="17300"/>
                  </a:cubicBezTo>
                  <a:close/>
                  <a:moveTo>
                    <a:pt x="87166" y="17300"/>
                  </a:moveTo>
                  <a:cubicBezTo>
                    <a:pt x="87463" y="17300"/>
                    <a:pt x="87737" y="17550"/>
                    <a:pt x="87737" y="17859"/>
                  </a:cubicBezTo>
                  <a:cubicBezTo>
                    <a:pt x="87737" y="18157"/>
                    <a:pt x="87475" y="18431"/>
                    <a:pt x="87166" y="18431"/>
                  </a:cubicBezTo>
                  <a:cubicBezTo>
                    <a:pt x="86856" y="18431"/>
                    <a:pt x="86606" y="18169"/>
                    <a:pt x="86606" y="17859"/>
                  </a:cubicBezTo>
                  <a:cubicBezTo>
                    <a:pt x="86618" y="17550"/>
                    <a:pt x="86856" y="17300"/>
                    <a:pt x="87166" y="17300"/>
                  </a:cubicBezTo>
                  <a:close/>
                  <a:moveTo>
                    <a:pt x="90904" y="17300"/>
                  </a:moveTo>
                  <a:cubicBezTo>
                    <a:pt x="91214" y="17300"/>
                    <a:pt x="91464" y="17550"/>
                    <a:pt x="91464" y="17859"/>
                  </a:cubicBezTo>
                  <a:cubicBezTo>
                    <a:pt x="91464" y="18169"/>
                    <a:pt x="91214" y="18431"/>
                    <a:pt x="90904" y="18431"/>
                  </a:cubicBezTo>
                  <a:cubicBezTo>
                    <a:pt x="90595" y="18431"/>
                    <a:pt x="90345" y="18169"/>
                    <a:pt x="90345" y="17859"/>
                  </a:cubicBezTo>
                  <a:cubicBezTo>
                    <a:pt x="90345" y="17550"/>
                    <a:pt x="90595" y="17300"/>
                    <a:pt x="90904" y="17300"/>
                  </a:cubicBezTo>
                  <a:close/>
                  <a:moveTo>
                    <a:pt x="94631" y="17300"/>
                  </a:moveTo>
                  <a:cubicBezTo>
                    <a:pt x="94929" y="17300"/>
                    <a:pt x="95191" y="17550"/>
                    <a:pt x="95191" y="17859"/>
                  </a:cubicBezTo>
                  <a:cubicBezTo>
                    <a:pt x="95191" y="18157"/>
                    <a:pt x="94941" y="18431"/>
                    <a:pt x="94631" y="18431"/>
                  </a:cubicBezTo>
                  <a:cubicBezTo>
                    <a:pt x="94310" y="18431"/>
                    <a:pt x="94060" y="18169"/>
                    <a:pt x="94060" y="17859"/>
                  </a:cubicBezTo>
                  <a:cubicBezTo>
                    <a:pt x="94071" y="17550"/>
                    <a:pt x="94310" y="17300"/>
                    <a:pt x="94631" y="17300"/>
                  </a:cubicBezTo>
                  <a:close/>
                  <a:moveTo>
                    <a:pt x="98346" y="17300"/>
                  </a:moveTo>
                  <a:cubicBezTo>
                    <a:pt x="98655" y="17300"/>
                    <a:pt x="98905" y="17550"/>
                    <a:pt x="98905" y="17859"/>
                  </a:cubicBezTo>
                  <a:cubicBezTo>
                    <a:pt x="98905" y="18169"/>
                    <a:pt x="98655" y="18431"/>
                    <a:pt x="98346" y="18431"/>
                  </a:cubicBezTo>
                  <a:cubicBezTo>
                    <a:pt x="98036" y="18431"/>
                    <a:pt x="97786" y="18169"/>
                    <a:pt x="97786" y="17859"/>
                  </a:cubicBezTo>
                  <a:cubicBezTo>
                    <a:pt x="97786" y="17550"/>
                    <a:pt x="98036" y="17300"/>
                    <a:pt x="98346" y="17300"/>
                  </a:cubicBezTo>
                  <a:close/>
                  <a:moveTo>
                    <a:pt x="102084" y="17300"/>
                  </a:moveTo>
                  <a:cubicBezTo>
                    <a:pt x="102382" y="17300"/>
                    <a:pt x="102644" y="17550"/>
                    <a:pt x="102644" y="17859"/>
                  </a:cubicBezTo>
                  <a:cubicBezTo>
                    <a:pt x="102644" y="18157"/>
                    <a:pt x="102394" y="18431"/>
                    <a:pt x="102084" y="18431"/>
                  </a:cubicBezTo>
                  <a:cubicBezTo>
                    <a:pt x="101787" y="18431"/>
                    <a:pt x="101513" y="18169"/>
                    <a:pt x="101513" y="17859"/>
                  </a:cubicBezTo>
                  <a:cubicBezTo>
                    <a:pt x="101513" y="17550"/>
                    <a:pt x="101775" y="17300"/>
                    <a:pt x="102084" y="17300"/>
                  </a:cubicBezTo>
                  <a:close/>
                  <a:moveTo>
                    <a:pt x="105799" y="17300"/>
                  </a:moveTo>
                  <a:cubicBezTo>
                    <a:pt x="106121" y="17300"/>
                    <a:pt x="106371" y="17550"/>
                    <a:pt x="106371" y="17859"/>
                  </a:cubicBezTo>
                  <a:cubicBezTo>
                    <a:pt x="106371" y="18169"/>
                    <a:pt x="106109" y="18431"/>
                    <a:pt x="105799" y="18431"/>
                  </a:cubicBezTo>
                  <a:cubicBezTo>
                    <a:pt x="105490" y="18431"/>
                    <a:pt x="105239" y="18169"/>
                    <a:pt x="105239" y="17859"/>
                  </a:cubicBezTo>
                  <a:cubicBezTo>
                    <a:pt x="105239" y="17550"/>
                    <a:pt x="105490" y="17300"/>
                    <a:pt x="105799" y="17300"/>
                  </a:cubicBezTo>
                  <a:close/>
                  <a:moveTo>
                    <a:pt x="109538" y="17300"/>
                  </a:moveTo>
                  <a:cubicBezTo>
                    <a:pt x="109835" y="17300"/>
                    <a:pt x="110109" y="17550"/>
                    <a:pt x="110109" y="17859"/>
                  </a:cubicBezTo>
                  <a:cubicBezTo>
                    <a:pt x="110109" y="18157"/>
                    <a:pt x="109847" y="18431"/>
                    <a:pt x="109538" y="18431"/>
                  </a:cubicBezTo>
                  <a:cubicBezTo>
                    <a:pt x="109228" y="18431"/>
                    <a:pt x="108978" y="18169"/>
                    <a:pt x="108978" y="17859"/>
                  </a:cubicBezTo>
                  <a:cubicBezTo>
                    <a:pt x="108978" y="17550"/>
                    <a:pt x="109228" y="17300"/>
                    <a:pt x="109538" y="17300"/>
                  </a:cubicBezTo>
                  <a:close/>
                  <a:moveTo>
                    <a:pt x="113264" y="17300"/>
                  </a:moveTo>
                  <a:cubicBezTo>
                    <a:pt x="113574" y="17300"/>
                    <a:pt x="113824" y="17550"/>
                    <a:pt x="113824" y="17859"/>
                  </a:cubicBezTo>
                  <a:cubicBezTo>
                    <a:pt x="113824" y="18169"/>
                    <a:pt x="113574" y="18431"/>
                    <a:pt x="113264" y="18431"/>
                  </a:cubicBezTo>
                  <a:cubicBezTo>
                    <a:pt x="112943" y="18431"/>
                    <a:pt x="112693" y="18169"/>
                    <a:pt x="112693" y="17859"/>
                  </a:cubicBezTo>
                  <a:cubicBezTo>
                    <a:pt x="112693" y="17550"/>
                    <a:pt x="112943" y="17300"/>
                    <a:pt x="113264" y="17300"/>
                  </a:cubicBezTo>
                  <a:close/>
                  <a:moveTo>
                    <a:pt x="116991" y="17300"/>
                  </a:moveTo>
                  <a:cubicBezTo>
                    <a:pt x="117289" y="17300"/>
                    <a:pt x="117562" y="17550"/>
                    <a:pt x="117562" y="17859"/>
                  </a:cubicBezTo>
                  <a:cubicBezTo>
                    <a:pt x="117562" y="18157"/>
                    <a:pt x="117312" y="18431"/>
                    <a:pt x="116991" y="18431"/>
                  </a:cubicBezTo>
                  <a:cubicBezTo>
                    <a:pt x="116681" y="18431"/>
                    <a:pt x="116431" y="18169"/>
                    <a:pt x="116431" y="17859"/>
                  </a:cubicBezTo>
                  <a:cubicBezTo>
                    <a:pt x="116431" y="17550"/>
                    <a:pt x="116681" y="17300"/>
                    <a:pt x="116991" y="17300"/>
                  </a:cubicBezTo>
                  <a:close/>
                  <a:moveTo>
                    <a:pt x="120718" y="17300"/>
                  </a:moveTo>
                  <a:cubicBezTo>
                    <a:pt x="121027" y="17300"/>
                    <a:pt x="121277" y="17550"/>
                    <a:pt x="121277" y="17859"/>
                  </a:cubicBezTo>
                  <a:cubicBezTo>
                    <a:pt x="121277" y="18169"/>
                    <a:pt x="121027" y="18431"/>
                    <a:pt x="120718" y="18431"/>
                  </a:cubicBezTo>
                  <a:cubicBezTo>
                    <a:pt x="120408" y="18431"/>
                    <a:pt x="120146" y="18169"/>
                    <a:pt x="120146" y="17859"/>
                  </a:cubicBezTo>
                  <a:cubicBezTo>
                    <a:pt x="120146" y="17550"/>
                    <a:pt x="120420" y="17300"/>
                    <a:pt x="120718" y="17300"/>
                  </a:cubicBezTo>
                  <a:close/>
                  <a:moveTo>
                    <a:pt x="124456" y="17300"/>
                  </a:moveTo>
                  <a:cubicBezTo>
                    <a:pt x="124754" y="17300"/>
                    <a:pt x="125016" y="17550"/>
                    <a:pt x="125016" y="17859"/>
                  </a:cubicBezTo>
                  <a:cubicBezTo>
                    <a:pt x="125016" y="18157"/>
                    <a:pt x="124766" y="18431"/>
                    <a:pt x="124456" y="18431"/>
                  </a:cubicBezTo>
                  <a:cubicBezTo>
                    <a:pt x="124135" y="18431"/>
                    <a:pt x="123885" y="18169"/>
                    <a:pt x="123885" y="17859"/>
                  </a:cubicBezTo>
                  <a:cubicBezTo>
                    <a:pt x="123885" y="17550"/>
                    <a:pt x="124135" y="17300"/>
                    <a:pt x="124456" y="17300"/>
                  </a:cubicBezTo>
                  <a:close/>
                  <a:moveTo>
                    <a:pt x="128171" y="17300"/>
                  </a:moveTo>
                  <a:cubicBezTo>
                    <a:pt x="128480" y="17300"/>
                    <a:pt x="128742" y="17550"/>
                    <a:pt x="128742" y="17859"/>
                  </a:cubicBezTo>
                  <a:cubicBezTo>
                    <a:pt x="128742" y="18169"/>
                    <a:pt x="128480" y="18431"/>
                    <a:pt x="128171" y="18431"/>
                  </a:cubicBezTo>
                  <a:cubicBezTo>
                    <a:pt x="127861" y="18431"/>
                    <a:pt x="127611" y="18169"/>
                    <a:pt x="127611" y="17859"/>
                  </a:cubicBezTo>
                  <a:cubicBezTo>
                    <a:pt x="127611" y="17550"/>
                    <a:pt x="127861" y="17300"/>
                    <a:pt x="128171" y="17300"/>
                  </a:cubicBezTo>
                  <a:close/>
                  <a:moveTo>
                    <a:pt x="131898" y="17300"/>
                  </a:moveTo>
                  <a:cubicBezTo>
                    <a:pt x="132195" y="17300"/>
                    <a:pt x="132457" y="17550"/>
                    <a:pt x="132457" y="17859"/>
                  </a:cubicBezTo>
                  <a:cubicBezTo>
                    <a:pt x="132457" y="18157"/>
                    <a:pt x="132207" y="18431"/>
                    <a:pt x="131898" y="18431"/>
                  </a:cubicBezTo>
                  <a:cubicBezTo>
                    <a:pt x="131600" y="18431"/>
                    <a:pt x="131326" y="18169"/>
                    <a:pt x="131326" y="17859"/>
                  </a:cubicBezTo>
                  <a:cubicBezTo>
                    <a:pt x="131338" y="17550"/>
                    <a:pt x="131576" y="17300"/>
                    <a:pt x="131898" y="17300"/>
                  </a:cubicBezTo>
                  <a:close/>
                  <a:moveTo>
                    <a:pt x="135624" y="17300"/>
                  </a:moveTo>
                  <a:cubicBezTo>
                    <a:pt x="135946" y="17300"/>
                    <a:pt x="136196" y="17550"/>
                    <a:pt x="136196" y="17859"/>
                  </a:cubicBezTo>
                  <a:cubicBezTo>
                    <a:pt x="136196" y="18169"/>
                    <a:pt x="135934" y="18431"/>
                    <a:pt x="135624" y="18431"/>
                  </a:cubicBezTo>
                  <a:cubicBezTo>
                    <a:pt x="135315" y="18431"/>
                    <a:pt x="135065" y="18169"/>
                    <a:pt x="135065" y="17859"/>
                  </a:cubicBezTo>
                  <a:cubicBezTo>
                    <a:pt x="135065" y="17550"/>
                    <a:pt x="135315" y="17300"/>
                    <a:pt x="135624" y="17300"/>
                  </a:cubicBezTo>
                  <a:close/>
                  <a:moveTo>
                    <a:pt x="3405" y="19157"/>
                  </a:moveTo>
                  <a:cubicBezTo>
                    <a:pt x="3703" y="19157"/>
                    <a:pt x="3977" y="19407"/>
                    <a:pt x="3977" y="19717"/>
                  </a:cubicBezTo>
                  <a:cubicBezTo>
                    <a:pt x="3977" y="20014"/>
                    <a:pt x="3727" y="20288"/>
                    <a:pt x="3405" y="20288"/>
                  </a:cubicBezTo>
                  <a:cubicBezTo>
                    <a:pt x="3096" y="20288"/>
                    <a:pt x="2846" y="20026"/>
                    <a:pt x="2846" y="19717"/>
                  </a:cubicBezTo>
                  <a:cubicBezTo>
                    <a:pt x="2858" y="19407"/>
                    <a:pt x="3096" y="19157"/>
                    <a:pt x="3405" y="19157"/>
                  </a:cubicBezTo>
                  <a:close/>
                  <a:moveTo>
                    <a:pt x="7132" y="19157"/>
                  </a:moveTo>
                  <a:cubicBezTo>
                    <a:pt x="7430" y="19157"/>
                    <a:pt x="7692" y="19407"/>
                    <a:pt x="7692" y="19717"/>
                  </a:cubicBezTo>
                  <a:cubicBezTo>
                    <a:pt x="7692" y="20014"/>
                    <a:pt x="7442" y="20288"/>
                    <a:pt x="7132" y="20288"/>
                  </a:cubicBezTo>
                  <a:cubicBezTo>
                    <a:pt x="6834" y="20288"/>
                    <a:pt x="6560" y="20026"/>
                    <a:pt x="6560" y="19717"/>
                  </a:cubicBezTo>
                  <a:cubicBezTo>
                    <a:pt x="6560" y="19407"/>
                    <a:pt x="6822" y="19157"/>
                    <a:pt x="7132" y="19157"/>
                  </a:cubicBezTo>
                  <a:close/>
                  <a:moveTo>
                    <a:pt x="10871" y="19157"/>
                  </a:moveTo>
                  <a:cubicBezTo>
                    <a:pt x="11168" y="19157"/>
                    <a:pt x="11430" y="19407"/>
                    <a:pt x="11430" y="19717"/>
                  </a:cubicBezTo>
                  <a:cubicBezTo>
                    <a:pt x="11430" y="20014"/>
                    <a:pt x="11180" y="20288"/>
                    <a:pt x="10871" y="20288"/>
                  </a:cubicBezTo>
                  <a:cubicBezTo>
                    <a:pt x="10573" y="20288"/>
                    <a:pt x="10299" y="20026"/>
                    <a:pt x="10299" y="19717"/>
                  </a:cubicBezTo>
                  <a:cubicBezTo>
                    <a:pt x="10299" y="19407"/>
                    <a:pt x="10549" y="19157"/>
                    <a:pt x="10871" y="19157"/>
                  </a:cubicBezTo>
                  <a:close/>
                  <a:moveTo>
                    <a:pt x="14585" y="19157"/>
                  </a:moveTo>
                  <a:cubicBezTo>
                    <a:pt x="14883" y="19157"/>
                    <a:pt x="15157" y="19407"/>
                    <a:pt x="15157" y="19717"/>
                  </a:cubicBezTo>
                  <a:cubicBezTo>
                    <a:pt x="15157" y="20014"/>
                    <a:pt x="14895" y="20288"/>
                    <a:pt x="14585" y="20288"/>
                  </a:cubicBezTo>
                  <a:cubicBezTo>
                    <a:pt x="14288" y="20288"/>
                    <a:pt x="14014" y="20026"/>
                    <a:pt x="14014" y="19717"/>
                  </a:cubicBezTo>
                  <a:cubicBezTo>
                    <a:pt x="14014" y="19407"/>
                    <a:pt x="14276" y="19157"/>
                    <a:pt x="14585" y="19157"/>
                  </a:cubicBezTo>
                  <a:close/>
                  <a:moveTo>
                    <a:pt x="18324" y="19157"/>
                  </a:moveTo>
                  <a:cubicBezTo>
                    <a:pt x="18622" y="19157"/>
                    <a:pt x="18883" y="19407"/>
                    <a:pt x="18883" y="19717"/>
                  </a:cubicBezTo>
                  <a:cubicBezTo>
                    <a:pt x="18883" y="20014"/>
                    <a:pt x="18633" y="20288"/>
                    <a:pt x="18324" y="20288"/>
                  </a:cubicBezTo>
                  <a:cubicBezTo>
                    <a:pt x="18026" y="20288"/>
                    <a:pt x="17752" y="20026"/>
                    <a:pt x="17752" y="19717"/>
                  </a:cubicBezTo>
                  <a:cubicBezTo>
                    <a:pt x="17752" y="19407"/>
                    <a:pt x="18014" y="19157"/>
                    <a:pt x="18324" y="19157"/>
                  </a:cubicBezTo>
                  <a:close/>
                  <a:moveTo>
                    <a:pt x="22039" y="19157"/>
                  </a:moveTo>
                  <a:cubicBezTo>
                    <a:pt x="22336" y="19157"/>
                    <a:pt x="22610" y="19407"/>
                    <a:pt x="22610" y="19717"/>
                  </a:cubicBezTo>
                  <a:cubicBezTo>
                    <a:pt x="22610" y="20014"/>
                    <a:pt x="22360" y="20288"/>
                    <a:pt x="22039" y="20288"/>
                  </a:cubicBezTo>
                  <a:cubicBezTo>
                    <a:pt x="21729" y="20288"/>
                    <a:pt x="21479" y="20026"/>
                    <a:pt x="21479" y="19717"/>
                  </a:cubicBezTo>
                  <a:cubicBezTo>
                    <a:pt x="21479" y="19407"/>
                    <a:pt x="21729" y="19157"/>
                    <a:pt x="22039" y="19157"/>
                  </a:cubicBezTo>
                  <a:close/>
                  <a:moveTo>
                    <a:pt x="25777" y="19157"/>
                  </a:moveTo>
                  <a:cubicBezTo>
                    <a:pt x="26075" y="19157"/>
                    <a:pt x="26349" y="19407"/>
                    <a:pt x="26349" y="19717"/>
                  </a:cubicBezTo>
                  <a:cubicBezTo>
                    <a:pt x="26349" y="20014"/>
                    <a:pt x="26087" y="20288"/>
                    <a:pt x="25777" y="20288"/>
                  </a:cubicBezTo>
                  <a:cubicBezTo>
                    <a:pt x="25468" y="20288"/>
                    <a:pt x="25206" y="20026"/>
                    <a:pt x="25206" y="19717"/>
                  </a:cubicBezTo>
                  <a:cubicBezTo>
                    <a:pt x="25206" y="19407"/>
                    <a:pt x="25468" y="19157"/>
                    <a:pt x="25777" y="19157"/>
                  </a:cubicBezTo>
                  <a:close/>
                  <a:moveTo>
                    <a:pt x="29504" y="19157"/>
                  </a:moveTo>
                  <a:cubicBezTo>
                    <a:pt x="29801" y="19157"/>
                    <a:pt x="30063" y="19407"/>
                    <a:pt x="30063" y="19717"/>
                  </a:cubicBezTo>
                  <a:cubicBezTo>
                    <a:pt x="30063" y="20014"/>
                    <a:pt x="29813" y="20288"/>
                    <a:pt x="29504" y="20288"/>
                  </a:cubicBezTo>
                  <a:cubicBezTo>
                    <a:pt x="29182" y="20288"/>
                    <a:pt x="28932" y="20026"/>
                    <a:pt x="28932" y="19717"/>
                  </a:cubicBezTo>
                  <a:cubicBezTo>
                    <a:pt x="28932" y="19407"/>
                    <a:pt x="29182" y="19157"/>
                    <a:pt x="29504" y="19157"/>
                  </a:cubicBezTo>
                  <a:close/>
                  <a:moveTo>
                    <a:pt x="33230" y="19157"/>
                  </a:moveTo>
                  <a:cubicBezTo>
                    <a:pt x="33528" y="19157"/>
                    <a:pt x="33802" y="19407"/>
                    <a:pt x="33802" y="19717"/>
                  </a:cubicBezTo>
                  <a:cubicBezTo>
                    <a:pt x="33802" y="20014"/>
                    <a:pt x="33552" y="20288"/>
                    <a:pt x="33230" y="20288"/>
                  </a:cubicBezTo>
                  <a:cubicBezTo>
                    <a:pt x="32921" y="20288"/>
                    <a:pt x="32671" y="20026"/>
                    <a:pt x="32671" y="19717"/>
                  </a:cubicBezTo>
                  <a:cubicBezTo>
                    <a:pt x="32671" y="19407"/>
                    <a:pt x="32921" y="19157"/>
                    <a:pt x="33230" y="19157"/>
                  </a:cubicBezTo>
                  <a:close/>
                  <a:moveTo>
                    <a:pt x="36957" y="19157"/>
                  </a:moveTo>
                  <a:cubicBezTo>
                    <a:pt x="37255" y="19157"/>
                    <a:pt x="37517" y="19407"/>
                    <a:pt x="37517" y="19717"/>
                  </a:cubicBezTo>
                  <a:cubicBezTo>
                    <a:pt x="37517" y="20014"/>
                    <a:pt x="37267" y="20288"/>
                    <a:pt x="36957" y="20288"/>
                  </a:cubicBezTo>
                  <a:cubicBezTo>
                    <a:pt x="36648" y="20288"/>
                    <a:pt x="36386" y="20026"/>
                    <a:pt x="36386" y="19717"/>
                  </a:cubicBezTo>
                  <a:cubicBezTo>
                    <a:pt x="36409" y="19407"/>
                    <a:pt x="36648" y="19157"/>
                    <a:pt x="36957" y="19157"/>
                  </a:cubicBezTo>
                  <a:close/>
                  <a:moveTo>
                    <a:pt x="40672" y="19157"/>
                  </a:moveTo>
                  <a:cubicBezTo>
                    <a:pt x="40970" y="19157"/>
                    <a:pt x="41243" y="19407"/>
                    <a:pt x="41243" y="19717"/>
                  </a:cubicBezTo>
                  <a:cubicBezTo>
                    <a:pt x="41243" y="20014"/>
                    <a:pt x="40993" y="20288"/>
                    <a:pt x="40672" y="20288"/>
                  </a:cubicBezTo>
                  <a:cubicBezTo>
                    <a:pt x="40374" y="20288"/>
                    <a:pt x="40112" y="20026"/>
                    <a:pt x="40112" y="19717"/>
                  </a:cubicBezTo>
                  <a:cubicBezTo>
                    <a:pt x="40112" y="19407"/>
                    <a:pt x="40362" y="19157"/>
                    <a:pt x="40672" y="19157"/>
                  </a:cubicBezTo>
                  <a:close/>
                  <a:moveTo>
                    <a:pt x="44410" y="19157"/>
                  </a:moveTo>
                  <a:cubicBezTo>
                    <a:pt x="44708" y="19157"/>
                    <a:pt x="44982" y="19407"/>
                    <a:pt x="44982" y="19717"/>
                  </a:cubicBezTo>
                  <a:cubicBezTo>
                    <a:pt x="44982" y="20014"/>
                    <a:pt x="44720" y="20288"/>
                    <a:pt x="44410" y="20288"/>
                  </a:cubicBezTo>
                  <a:cubicBezTo>
                    <a:pt x="44113" y="20288"/>
                    <a:pt x="43851" y="20026"/>
                    <a:pt x="43851" y="19717"/>
                  </a:cubicBezTo>
                  <a:cubicBezTo>
                    <a:pt x="43851" y="19407"/>
                    <a:pt x="44101" y="19157"/>
                    <a:pt x="44410" y="19157"/>
                  </a:cubicBezTo>
                  <a:close/>
                  <a:moveTo>
                    <a:pt x="48137" y="19157"/>
                  </a:moveTo>
                  <a:cubicBezTo>
                    <a:pt x="48435" y="19157"/>
                    <a:pt x="48697" y="19407"/>
                    <a:pt x="48697" y="19717"/>
                  </a:cubicBezTo>
                  <a:cubicBezTo>
                    <a:pt x="48697" y="20014"/>
                    <a:pt x="48447" y="20288"/>
                    <a:pt x="48137" y="20288"/>
                  </a:cubicBezTo>
                  <a:cubicBezTo>
                    <a:pt x="47839" y="20288"/>
                    <a:pt x="47566" y="20026"/>
                    <a:pt x="47566" y="19717"/>
                  </a:cubicBezTo>
                  <a:cubicBezTo>
                    <a:pt x="47566" y="19407"/>
                    <a:pt x="47839" y="19157"/>
                    <a:pt x="48137" y="19157"/>
                  </a:cubicBezTo>
                  <a:close/>
                  <a:moveTo>
                    <a:pt x="51864" y="19157"/>
                  </a:moveTo>
                  <a:cubicBezTo>
                    <a:pt x="52161" y="19157"/>
                    <a:pt x="52435" y="19407"/>
                    <a:pt x="52435" y="19717"/>
                  </a:cubicBezTo>
                  <a:cubicBezTo>
                    <a:pt x="52435" y="20014"/>
                    <a:pt x="52185" y="20288"/>
                    <a:pt x="51864" y="20288"/>
                  </a:cubicBezTo>
                  <a:cubicBezTo>
                    <a:pt x="51566" y="20288"/>
                    <a:pt x="51304" y="20026"/>
                    <a:pt x="51304" y="19717"/>
                  </a:cubicBezTo>
                  <a:cubicBezTo>
                    <a:pt x="51304" y="19407"/>
                    <a:pt x="51554" y="19157"/>
                    <a:pt x="51864" y="19157"/>
                  </a:cubicBezTo>
                  <a:close/>
                  <a:moveTo>
                    <a:pt x="55602" y="19157"/>
                  </a:moveTo>
                  <a:cubicBezTo>
                    <a:pt x="55900" y="19157"/>
                    <a:pt x="56174" y="19407"/>
                    <a:pt x="56174" y="19717"/>
                  </a:cubicBezTo>
                  <a:cubicBezTo>
                    <a:pt x="56174" y="20014"/>
                    <a:pt x="55912" y="20288"/>
                    <a:pt x="55602" y="20288"/>
                  </a:cubicBezTo>
                  <a:cubicBezTo>
                    <a:pt x="55293" y="20288"/>
                    <a:pt x="55043" y="20026"/>
                    <a:pt x="55043" y="19717"/>
                  </a:cubicBezTo>
                  <a:cubicBezTo>
                    <a:pt x="55043" y="19407"/>
                    <a:pt x="55293" y="19157"/>
                    <a:pt x="55602" y="19157"/>
                  </a:cubicBezTo>
                  <a:close/>
                  <a:moveTo>
                    <a:pt x="59329" y="19157"/>
                  </a:moveTo>
                  <a:cubicBezTo>
                    <a:pt x="59627" y="19157"/>
                    <a:pt x="59889" y="19407"/>
                    <a:pt x="59889" y="19717"/>
                  </a:cubicBezTo>
                  <a:cubicBezTo>
                    <a:pt x="59889" y="20014"/>
                    <a:pt x="59639" y="20288"/>
                    <a:pt x="59329" y="20288"/>
                  </a:cubicBezTo>
                  <a:cubicBezTo>
                    <a:pt x="59008" y="20288"/>
                    <a:pt x="58757" y="20026"/>
                    <a:pt x="58757" y="19717"/>
                  </a:cubicBezTo>
                  <a:cubicBezTo>
                    <a:pt x="58757" y="19407"/>
                    <a:pt x="59008" y="19157"/>
                    <a:pt x="59329" y="19157"/>
                  </a:cubicBezTo>
                  <a:close/>
                  <a:moveTo>
                    <a:pt x="63056" y="19157"/>
                  </a:moveTo>
                  <a:cubicBezTo>
                    <a:pt x="63353" y="19157"/>
                    <a:pt x="63627" y="19407"/>
                    <a:pt x="63627" y="19717"/>
                  </a:cubicBezTo>
                  <a:cubicBezTo>
                    <a:pt x="63627" y="20014"/>
                    <a:pt x="63377" y="20288"/>
                    <a:pt x="63056" y="20288"/>
                  </a:cubicBezTo>
                  <a:cubicBezTo>
                    <a:pt x="62746" y="20288"/>
                    <a:pt x="62496" y="20026"/>
                    <a:pt x="62496" y="19717"/>
                  </a:cubicBezTo>
                  <a:cubicBezTo>
                    <a:pt x="62496" y="19407"/>
                    <a:pt x="62746" y="19157"/>
                    <a:pt x="63056" y="19157"/>
                  </a:cubicBezTo>
                  <a:close/>
                  <a:moveTo>
                    <a:pt x="66782" y="19157"/>
                  </a:moveTo>
                  <a:cubicBezTo>
                    <a:pt x="67080" y="19157"/>
                    <a:pt x="67342" y="19407"/>
                    <a:pt x="67342" y="19717"/>
                  </a:cubicBezTo>
                  <a:cubicBezTo>
                    <a:pt x="67342" y="20014"/>
                    <a:pt x="67092" y="20288"/>
                    <a:pt x="66782" y="20288"/>
                  </a:cubicBezTo>
                  <a:cubicBezTo>
                    <a:pt x="66473" y="20288"/>
                    <a:pt x="66211" y="20026"/>
                    <a:pt x="66211" y="19717"/>
                  </a:cubicBezTo>
                  <a:cubicBezTo>
                    <a:pt x="66211" y="19407"/>
                    <a:pt x="66473" y="19157"/>
                    <a:pt x="66782" y="19157"/>
                  </a:cubicBezTo>
                  <a:close/>
                  <a:moveTo>
                    <a:pt x="70509" y="19157"/>
                  </a:moveTo>
                  <a:cubicBezTo>
                    <a:pt x="70807" y="19157"/>
                    <a:pt x="71080" y="19407"/>
                    <a:pt x="71080" y="19717"/>
                  </a:cubicBezTo>
                  <a:cubicBezTo>
                    <a:pt x="71080" y="20014"/>
                    <a:pt x="70830" y="20288"/>
                    <a:pt x="70509" y="20288"/>
                  </a:cubicBezTo>
                  <a:cubicBezTo>
                    <a:pt x="70199" y="20288"/>
                    <a:pt x="69949" y="20026"/>
                    <a:pt x="69949" y="19717"/>
                  </a:cubicBezTo>
                  <a:cubicBezTo>
                    <a:pt x="69949" y="19407"/>
                    <a:pt x="70199" y="19157"/>
                    <a:pt x="70509" y="19157"/>
                  </a:cubicBezTo>
                  <a:close/>
                  <a:moveTo>
                    <a:pt x="74236" y="19157"/>
                  </a:moveTo>
                  <a:cubicBezTo>
                    <a:pt x="74533" y="19157"/>
                    <a:pt x="74795" y="19407"/>
                    <a:pt x="74795" y="19717"/>
                  </a:cubicBezTo>
                  <a:cubicBezTo>
                    <a:pt x="74795" y="20014"/>
                    <a:pt x="74545" y="20288"/>
                    <a:pt x="74236" y="20288"/>
                  </a:cubicBezTo>
                  <a:cubicBezTo>
                    <a:pt x="73938" y="20288"/>
                    <a:pt x="73676" y="20026"/>
                    <a:pt x="73676" y="19717"/>
                  </a:cubicBezTo>
                  <a:cubicBezTo>
                    <a:pt x="73676" y="19407"/>
                    <a:pt x="73926" y="19157"/>
                    <a:pt x="74236" y="19157"/>
                  </a:cubicBezTo>
                  <a:close/>
                  <a:moveTo>
                    <a:pt x="77855" y="19157"/>
                  </a:moveTo>
                  <a:cubicBezTo>
                    <a:pt x="78153" y="19157"/>
                    <a:pt x="78415" y="19407"/>
                    <a:pt x="78415" y="19717"/>
                  </a:cubicBezTo>
                  <a:cubicBezTo>
                    <a:pt x="78415" y="20014"/>
                    <a:pt x="78165" y="20288"/>
                    <a:pt x="77855" y="20288"/>
                  </a:cubicBezTo>
                  <a:cubicBezTo>
                    <a:pt x="77546" y="20288"/>
                    <a:pt x="77284" y="20026"/>
                    <a:pt x="77284" y="19717"/>
                  </a:cubicBezTo>
                  <a:cubicBezTo>
                    <a:pt x="77284" y="19407"/>
                    <a:pt x="77546" y="19157"/>
                    <a:pt x="77855" y="19157"/>
                  </a:cubicBezTo>
                  <a:close/>
                  <a:moveTo>
                    <a:pt x="81570" y="19157"/>
                  </a:moveTo>
                  <a:cubicBezTo>
                    <a:pt x="81868" y="19157"/>
                    <a:pt x="82141" y="19407"/>
                    <a:pt x="82141" y="19717"/>
                  </a:cubicBezTo>
                  <a:cubicBezTo>
                    <a:pt x="82141" y="20014"/>
                    <a:pt x="81879" y="20288"/>
                    <a:pt x="81570" y="20288"/>
                  </a:cubicBezTo>
                  <a:cubicBezTo>
                    <a:pt x="81260" y="20288"/>
                    <a:pt x="81010" y="20026"/>
                    <a:pt x="81010" y="19717"/>
                  </a:cubicBezTo>
                  <a:cubicBezTo>
                    <a:pt x="81010" y="19407"/>
                    <a:pt x="81260" y="19157"/>
                    <a:pt x="81570" y="19157"/>
                  </a:cubicBezTo>
                  <a:close/>
                  <a:moveTo>
                    <a:pt x="85308" y="19157"/>
                  </a:moveTo>
                  <a:cubicBezTo>
                    <a:pt x="85606" y="19157"/>
                    <a:pt x="85880" y="19407"/>
                    <a:pt x="85880" y="19717"/>
                  </a:cubicBezTo>
                  <a:cubicBezTo>
                    <a:pt x="85880" y="20014"/>
                    <a:pt x="85618" y="20288"/>
                    <a:pt x="85308" y="20288"/>
                  </a:cubicBezTo>
                  <a:cubicBezTo>
                    <a:pt x="84999" y="20288"/>
                    <a:pt x="84749" y="20026"/>
                    <a:pt x="84749" y="19717"/>
                  </a:cubicBezTo>
                  <a:cubicBezTo>
                    <a:pt x="84749" y="19407"/>
                    <a:pt x="84999" y="19157"/>
                    <a:pt x="85308" y="19157"/>
                  </a:cubicBezTo>
                  <a:close/>
                  <a:moveTo>
                    <a:pt x="89035" y="19157"/>
                  </a:moveTo>
                  <a:cubicBezTo>
                    <a:pt x="89333" y="19157"/>
                    <a:pt x="89595" y="19407"/>
                    <a:pt x="89595" y="19717"/>
                  </a:cubicBezTo>
                  <a:cubicBezTo>
                    <a:pt x="89595" y="20014"/>
                    <a:pt x="89345" y="20288"/>
                    <a:pt x="89035" y="20288"/>
                  </a:cubicBezTo>
                  <a:cubicBezTo>
                    <a:pt x="88714" y="20288"/>
                    <a:pt x="88464" y="20026"/>
                    <a:pt x="88464" y="19717"/>
                  </a:cubicBezTo>
                  <a:cubicBezTo>
                    <a:pt x="88464" y="19407"/>
                    <a:pt x="88714" y="19157"/>
                    <a:pt x="89035" y="19157"/>
                  </a:cubicBezTo>
                  <a:close/>
                  <a:moveTo>
                    <a:pt x="92762" y="19157"/>
                  </a:moveTo>
                  <a:cubicBezTo>
                    <a:pt x="93059" y="19157"/>
                    <a:pt x="93333" y="19407"/>
                    <a:pt x="93333" y="19717"/>
                  </a:cubicBezTo>
                  <a:cubicBezTo>
                    <a:pt x="93333" y="20014"/>
                    <a:pt x="93071" y="20288"/>
                    <a:pt x="92762" y="20288"/>
                  </a:cubicBezTo>
                  <a:cubicBezTo>
                    <a:pt x="92452" y="20288"/>
                    <a:pt x="92202" y="20026"/>
                    <a:pt x="92202" y="19717"/>
                  </a:cubicBezTo>
                  <a:cubicBezTo>
                    <a:pt x="92202" y="19407"/>
                    <a:pt x="92452" y="19157"/>
                    <a:pt x="92762" y="19157"/>
                  </a:cubicBezTo>
                  <a:close/>
                  <a:moveTo>
                    <a:pt x="96488" y="19157"/>
                  </a:moveTo>
                  <a:cubicBezTo>
                    <a:pt x="96786" y="19157"/>
                    <a:pt x="97048" y="19407"/>
                    <a:pt x="97048" y="19717"/>
                  </a:cubicBezTo>
                  <a:cubicBezTo>
                    <a:pt x="97048" y="20014"/>
                    <a:pt x="96798" y="20288"/>
                    <a:pt x="96488" y="20288"/>
                  </a:cubicBezTo>
                  <a:cubicBezTo>
                    <a:pt x="96191" y="20288"/>
                    <a:pt x="95917" y="20026"/>
                    <a:pt x="95917" y="19717"/>
                  </a:cubicBezTo>
                  <a:cubicBezTo>
                    <a:pt x="95917" y="19407"/>
                    <a:pt x="96179" y="19157"/>
                    <a:pt x="96488" y="19157"/>
                  </a:cubicBezTo>
                  <a:close/>
                  <a:moveTo>
                    <a:pt x="100203" y="19157"/>
                  </a:moveTo>
                  <a:cubicBezTo>
                    <a:pt x="100501" y="19157"/>
                    <a:pt x="100775" y="19407"/>
                    <a:pt x="100775" y="19717"/>
                  </a:cubicBezTo>
                  <a:cubicBezTo>
                    <a:pt x="100775" y="20014"/>
                    <a:pt x="100513" y="20288"/>
                    <a:pt x="100203" y="20288"/>
                  </a:cubicBezTo>
                  <a:cubicBezTo>
                    <a:pt x="99905" y="20288"/>
                    <a:pt x="99644" y="20026"/>
                    <a:pt x="99644" y="19717"/>
                  </a:cubicBezTo>
                  <a:cubicBezTo>
                    <a:pt x="99644" y="19407"/>
                    <a:pt x="99894" y="19157"/>
                    <a:pt x="100203" y="19157"/>
                  </a:cubicBezTo>
                  <a:close/>
                  <a:moveTo>
                    <a:pt x="103942" y="19157"/>
                  </a:moveTo>
                  <a:cubicBezTo>
                    <a:pt x="104239" y="19157"/>
                    <a:pt x="104513" y="19407"/>
                    <a:pt x="104513" y="19717"/>
                  </a:cubicBezTo>
                  <a:cubicBezTo>
                    <a:pt x="104513" y="20014"/>
                    <a:pt x="104251" y="20288"/>
                    <a:pt x="103942" y="20288"/>
                  </a:cubicBezTo>
                  <a:cubicBezTo>
                    <a:pt x="103644" y="20288"/>
                    <a:pt x="103382" y="20026"/>
                    <a:pt x="103382" y="19717"/>
                  </a:cubicBezTo>
                  <a:cubicBezTo>
                    <a:pt x="103382" y="19407"/>
                    <a:pt x="103632" y="19157"/>
                    <a:pt x="103942" y="19157"/>
                  </a:cubicBezTo>
                  <a:close/>
                  <a:moveTo>
                    <a:pt x="107668" y="19157"/>
                  </a:moveTo>
                  <a:cubicBezTo>
                    <a:pt x="107966" y="19157"/>
                    <a:pt x="108228" y="19407"/>
                    <a:pt x="108228" y="19717"/>
                  </a:cubicBezTo>
                  <a:cubicBezTo>
                    <a:pt x="108228" y="20014"/>
                    <a:pt x="107978" y="20288"/>
                    <a:pt x="107668" y="20288"/>
                  </a:cubicBezTo>
                  <a:cubicBezTo>
                    <a:pt x="107371" y="20288"/>
                    <a:pt x="107097" y="20026"/>
                    <a:pt x="107097" y="19717"/>
                  </a:cubicBezTo>
                  <a:cubicBezTo>
                    <a:pt x="107097" y="19407"/>
                    <a:pt x="107347" y="19157"/>
                    <a:pt x="107668" y="19157"/>
                  </a:cubicBezTo>
                  <a:close/>
                  <a:moveTo>
                    <a:pt x="111395" y="19157"/>
                  </a:moveTo>
                  <a:cubicBezTo>
                    <a:pt x="111693" y="19157"/>
                    <a:pt x="111967" y="19407"/>
                    <a:pt x="111967" y="19717"/>
                  </a:cubicBezTo>
                  <a:cubicBezTo>
                    <a:pt x="111967" y="20014"/>
                    <a:pt x="111705" y="20288"/>
                    <a:pt x="111395" y="20288"/>
                  </a:cubicBezTo>
                  <a:cubicBezTo>
                    <a:pt x="111085" y="20288"/>
                    <a:pt x="110835" y="20026"/>
                    <a:pt x="110835" y="19717"/>
                  </a:cubicBezTo>
                  <a:cubicBezTo>
                    <a:pt x="110835" y="19407"/>
                    <a:pt x="111085" y="19157"/>
                    <a:pt x="111395" y="19157"/>
                  </a:cubicBezTo>
                  <a:close/>
                  <a:moveTo>
                    <a:pt x="115122" y="19157"/>
                  </a:moveTo>
                  <a:cubicBezTo>
                    <a:pt x="115419" y="19157"/>
                    <a:pt x="115681" y="19407"/>
                    <a:pt x="115681" y="19717"/>
                  </a:cubicBezTo>
                  <a:cubicBezTo>
                    <a:pt x="115681" y="20014"/>
                    <a:pt x="115431" y="20288"/>
                    <a:pt x="115122" y="20288"/>
                  </a:cubicBezTo>
                  <a:cubicBezTo>
                    <a:pt x="114812" y="20288"/>
                    <a:pt x="114550" y="20026"/>
                    <a:pt x="114550" y="19717"/>
                  </a:cubicBezTo>
                  <a:cubicBezTo>
                    <a:pt x="114550" y="19407"/>
                    <a:pt x="114812" y="19157"/>
                    <a:pt x="115122" y="19157"/>
                  </a:cubicBezTo>
                  <a:close/>
                  <a:moveTo>
                    <a:pt x="118860" y="19157"/>
                  </a:moveTo>
                  <a:cubicBezTo>
                    <a:pt x="119158" y="19157"/>
                    <a:pt x="119420" y="19407"/>
                    <a:pt x="119420" y="19717"/>
                  </a:cubicBezTo>
                  <a:cubicBezTo>
                    <a:pt x="119420" y="20014"/>
                    <a:pt x="119170" y="20288"/>
                    <a:pt x="118860" y="20288"/>
                  </a:cubicBezTo>
                  <a:cubicBezTo>
                    <a:pt x="118539" y="20288"/>
                    <a:pt x="118289" y="20026"/>
                    <a:pt x="118289" y="19717"/>
                  </a:cubicBezTo>
                  <a:cubicBezTo>
                    <a:pt x="118289" y="19407"/>
                    <a:pt x="118539" y="19157"/>
                    <a:pt x="118860" y="19157"/>
                  </a:cubicBezTo>
                  <a:close/>
                  <a:moveTo>
                    <a:pt x="122575" y="19157"/>
                  </a:moveTo>
                  <a:cubicBezTo>
                    <a:pt x="122873" y="19157"/>
                    <a:pt x="123146" y="19407"/>
                    <a:pt x="123146" y="19717"/>
                  </a:cubicBezTo>
                  <a:cubicBezTo>
                    <a:pt x="123146" y="20014"/>
                    <a:pt x="122885" y="20288"/>
                    <a:pt x="122575" y="20288"/>
                  </a:cubicBezTo>
                  <a:cubicBezTo>
                    <a:pt x="122265" y="20288"/>
                    <a:pt x="122015" y="20026"/>
                    <a:pt x="122015" y="19717"/>
                  </a:cubicBezTo>
                  <a:cubicBezTo>
                    <a:pt x="122027" y="19407"/>
                    <a:pt x="122277" y="19157"/>
                    <a:pt x="122575" y="19157"/>
                  </a:cubicBezTo>
                  <a:close/>
                  <a:moveTo>
                    <a:pt x="126314" y="19157"/>
                  </a:moveTo>
                  <a:cubicBezTo>
                    <a:pt x="126611" y="19157"/>
                    <a:pt x="126873" y="19407"/>
                    <a:pt x="126873" y="19717"/>
                  </a:cubicBezTo>
                  <a:cubicBezTo>
                    <a:pt x="126873" y="20014"/>
                    <a:pt x="126623" y="20288"/>
                    <a:pt x="126314" y="20288"/>
                  </a:cubicBezTo>
                  <a:cubicBezTo>
                    <a:pt x="126004" y="20288"/>
                    <a:pt x="125742" y="20026"/>
                    <a:pt x="125742" y="19717"/>
                  </a:cubicBezTo>
                  <a:cubicBezTo>
                    <a:pt x="125742" y="19407"/>
                    <a:pt x="126004" y="19157"/>
                    <a:pt x="126314" y="19157"/>
                  </a:cubicBezTo>
                  <a:close/>
                  <a:moveTo>
                    <a:pt x="130028" y="19157"/>
                  </a:moveTo>
                  <a:cubicBezTo>
                    <a:pt x="130326" y="19157"/>
                    <a:pt x="130600" y="19407"/>
                    <a:pt x="130600" y="19717"/>
                  </a:cubicBezTo>
                  <a:cubicBezTo>
                    <a:pt x="130600" y="20014"/>
                    <a:pt x="130350" y="20288"/>
                    <a:pt x="130028" y="20288"/>
                  </a:cubicBezTo>
                  <a:cubicBezTo>
                    <a:pt x="129731" y="20288"/>
                    <a:pt x="129469" y="20026"/>
                    <a:pt x="129469" y="19717"/>
                  </a:cubicBezTo>
                  <a:cubicBezTo>
                    <a:pt x="129469" y="19407"/>
                    <a:pt x="129719" y="19157"/>
                    <a:pt x="130028" y="19157"/>
                  </a:cubicBezTo>
                  <a:close/>
                  <a:moveTo>
                    <a:pt x="133767" y="19157"/>
                  </a:moveTo>
                  <a:cubicBezTo>
                    <a:pt x="134065" y="19157"/>
                    <a:pt x="134326" y="19407"/>
                    <a:pt x="134326" y="19717"/>
                  </a:cubicBezTo>
                  <a:cubicBezTo>
                    <a:pt x="134326" y="20014"/>
                    <a:pt x="134076" y="20288"/>
                    <a:pt x="133767" y="20288"/>
                  </a:cubicBezTo>
                  <a:cubicBezTo>
                    <a:pt x="133469" y="20288"/>
                    <a:pt x="133207" y="20026"/>
                    <a:pt x="133207" y="19717"/>
                  </a:cubicBezTo>
                  <a:cubicBezTo>
                    <a:pt x="133207" y="19407"/>
                    <a:pt x="133457" y="19157"/>
                    <a:pt x="133767" y="19157"/>
                  </a:cubicBezTo>
                  <a:close/>
                  <a:moveTo>
                    <a:pt x="137494" y="19157"/>
                  </a:moveTo>
                  <a:cubicBezTo>
                    <a:pt x="137791" y="19157"/>
                    <a:pt x="138053" y="19407"/>
                    <a:pt x="138053" y="19717"/>
                  </a:cubicBezTo>
                  <a:cubicBezTo>
                    <a:pt x="138053" y="20014"/>
                    <a:pt x="137803" y="20288"/>
                    <a:pt x="137494" y="20288"/>
                  </a:cubicBezTo>
                  <a:cubicBezTo>
                    <a:pt x="137196" y="20288"/>
                    <a:pt x="136922" y="20026"/>
                    <a:pt x="136922" y="19717"/>
                  </a:cubicBezTo>
                  <a:cubicBezTo>
                    <a:pt x="136934" y="19407"/>
                    <a:pt x="137172" y="19157"/>
                    <a:pt x="137494" y="19157"/>
                  </a:cubicBezTo>
                  <a:close/>
                  <a:moveTo>
                    <a:pt x="1548" y="21026"/>
                  </a:moveTo>
                  <a:cubicBezTo>
                    <a:pt x="1846" y="21026"/>
                    <a:pt x="2119" y="21288"/>
                    <a:pt x="2119" y="21598"/>
                  </a:cubicBezTo>
                  <a:cubicBezTo>
                    <a:pt x="2119" y="21896"/>
                    <a:pt x="1858" y="22158"/>
                    <a:pt x="1548" y="22158"/>
                  </a:cubicBezTo>
                  <a:cubicBezTo>
                    <a:pt x="1238" y="22158"/>
                    <a:pt x="988" y="21908"/>
                    <a:pt x="988" y="21598"/>
                  </a:cubicBezTo>
                  <a:cubicBezTo>
                    <a:pt x="988" y="21288"/>
                    <a:pt x="1238" y="21026"/>
                    <a:pt x="1548" y="21026"/>
                  </a:cubicBezTo>
                  <a:close/>
                  <a:moveTo>
                    <a:pt x="5287" y="21026"/>
                  </a:moveTo>
                  <a:cubicBezTo>
                    <a:pt x="5596" y="21026"/>
                    <a:pt x="5846" y="21288"/>
                    <a:pt x="5846" y="21598"/>
                  </a:cubicBezTo>
                  <a:cubicBezTo>
                    <a:pt x="5846" y="21908"/>
                    <a:pt x="5596" y="22158"/>
                    <a:pt x="5287" y="22158"/>
                  </a:cubicBezTo>
                  <a:cubicBezTo>
                    <a:pt x="4977" y="22158"/>
                    <a:pt x="4715" y="21908"/>
                    <a:pt x="4715" y="21598"/>
                  </a:cubicBezTo>
                  <a:cubicBezTo>
                    <a:pt x="4715" y="21288"/>
                    <a:pt x="4977" y="21026"/>
                    <a:pt x="5287" y="21026"/>
                  </a:cubicBezTo>
                  <a:close/>
                  <a:moveTo>
                    <a:pt x="9001" y="21026"/>
                  </a:moveTo>
                  <a:cubicBezTo>
                    <a:pt x="9299" y="21026"/>
                    <a:pt x="9573" y="21288"/>
                    <a:pt x="9573" y="21598"/>
                  </a:cubicBezTo>
                  <a:cubicBezTo>
                    <a:pt x="9573" y="21896"/>
                    <a:pt x="9323" y="22158"/>
                    <a:pt x="9001" y="22158"/>
                  </a:cubicBezTo>
                  <a:cubicBezTo>
                    <a:pt x="8704" y="22158"/>
                    <a:pt x="8442" y="21908"/>
                    <a:pt x="8442" y="21598"/>
                  </a:cubicBezTo>
                  <a:cubicBezTo>
                    <a:pt x="8442" y="21288"/>
                    <a:pt x="8692" y="21026"/>
                    <a:pt x="9001" y="21026"/>
                  </a:cubicBezTo>
                  <a:close/>
                  <a:moveTo>
                    <a:pt x="12728" y="21026"/>
                  </a:moveTo>
                  <a:cubicBezTo>
                    <a:pt x="13037" y="21026"/>
                    <a:pt x="13288" y="21288"/>
                    <a:pt x="13288" y="21598"/>
                  </a:cubicBezTo>
                  <a:cubicBezTo>
                    <a:pt x="13288" y="21908"/>
                    <a:pt x="13037" y="22158"/>
                    <a:pt x="12728" y="22158"/>
                  </a:cubicBezTo>
                  <a:cubicBezTo>
                    <a:pt x="12418" y="22158"/>
                    <a:pt x="12156" y="21908"/>
                    <a:pt x="12156" y="21598"/>
                  </a:cubicBezTo>
                  <a:cubicBezTo>
                    <a:pt x="12156" y="21288"/>
                    <a:pt x="12418" y="21026"/>
                    <a:pt x="12728" y="21026"/>
                  </a:cubicBezTo>
                  <a:close/>
                  <a:moveTo>
                    <a:pt x="16466" y="21026"/>
                  </a:moveTo>
                  <a:cubicBezTo>
                    <a:pt x="16764" y="21026"/>
                    <a:pt x="17026" y="21288"/>
                    <a:pt x="17026" y="21598"/>
                  </a:cubicBezTo>
                  <a:cubicBezTo>
                    <a:pt x="17026" y="21896"/>
                    <a:pt x="16776" y="22158"/>
                    <a:pt x="16466" y="22158"/>
                  </a:cubicBezTo>
                  <a:cubicBezTo>
                    <a:pt x="16169" y="22158"/>
                    <a:pt x="15895" y="21908"/>
                    <a:pt x="15895" y="21598"/>
                  </a:cubicBezTo>
                  <a:cubicBezTo>
                    <a:pt x="15895" y="21288"/>
                    <a:pt x="16145" y="21026"/>
                    <a:pt x="16466" y="21026"/>
                  </a:cubicBezTo>
                  <a:close/>
                  <a:moveTo>
                    <a:pt x="20181" y="21026"/>
                  </a:moveTo>
                  <a:cubicBezTo>
                    <a:pt x="20491" y="21026"/>
                    <a:pt x="20753" y="21288"/>
                    <a:pt x="20753" y="21598"/>
                  </a:cubicBezTo>
                  <a:cubicBezTo>
                    <a:pt x="20753" y="21908"/>
                    <a:pt x="20491" y="22158"/>
                    <a:pt x="20181" y="22158"/>
                  </a:cubicBezTo>
                  <a:cubicBezTo>
                    <a:pt x="19872" y="22158"/>
                    <a:pt x="19622" y="21908"/>
                    <a:pt x="19622" y="21598"/>
                  </a:cubicBezTo>
                  <a:cubicBezTo>
                    <a:pt x="19622" y="21288"/>
                    <a:pt x="19872" y="21026"/>
                    <a:pt x="20181" y="21026"/>
                  </a:cubicBezTo>
                  <a:close/>
                  <a:moveTo>
                    <a:pt x="23920" y="21026"/>
                  </a:moveTo>
                  <a:cubicBezTo>
                    <a:pt x="24217" y="21026"/>
                    <a:pt x="24479" y="21288"/>
                    <a:pt x="24479" y="21598"/>
                  </a:cubicBezTo>
                  <a:cubicBezTo>
                    <a:pt x="24479" y="21896"/>
                    <a:pt x="24229" y="22158"/>
                    <a:pt x="23920" y="22158"/>
                  </a:cubicBezTo>
                  <a:cubicBezTo>
                    <a:pt x="23610" y="22158"/>
                    <a:pt x="23348" y="21908"/>
                    <a:pt x="23348" y="21598"/>
                  </a:cubicBezTo>
                  <a:cubicBezTo>
                    <a:pt x="23348" y="21288"/>
                    <a:pt x="23610" y="21026"/>
                    <a:pt x="23920" y="21026"/>
                  </a:cubicBezTo>
                  <a:close/>
                  <a:moveTo>
                    <a:pt x="27635" y="21026"/>
                  </a:moveTo>
                  <a:cubicBezTo>
                    <a:pt x="27956" y="21026"/>
                    <a:pt x="28206" y="21288"/>
                    <a:pt x="28206" y="21598"/>
                  </a:cubicBezTo>
                  <a:cubicBezTo>
                    <a:pt x="28206" y="21908"/>
                    <a:pt x="27956" y="22158"/>
                    <a:pt x="27635" y="22158"/>
                  </a:cubicBezTo>
                  <a:cubicBezTo>
                    <a:pt x="27325" y="22158"/>
                    <a:pt x="27075" y="21908"/>
                    <a:pt x="27075" y="21598"/>
                  </a:cubicBezTo>
                  <a:cubicBezTo>
                    <a:pt x="27075" y="21288"/>
                    <a:pt x="27325" y="21026"/>
                    <a:pt x="27635" y="21026"/>
                  </a:cubicBezTo>
                  <a:close/>
                  <a:moveTo>
                    <a:pt x="31373" y="21026"/>
                  </a:moveTo>
                  <a:cubicBezTo>
                    <a:pt x="31671" y="21026"/>
                    <a:pt x="31945" y="21288"/>
                    <a:pt x="31945" y="21598"/>
                  </a:cubicBezTo>
                  <a:cubicBezTo>
                    <a:pt x="31945" y="21896"/>
                    <a:pt x="31683" y="22158"/>
                    <a:pt x="31373" y="22158"/>
                  </a:cubicBezTo>
                  <a:cubicBezTo>
                    <a:pt x="31064" y="22158"/>
                    <a:pt x="30814" y="21908"/>
                    <a:pt x="30814" y="21598"/>
                  </a:cubicBezTo>
                  <a:cubicBezTo>
                    <a:pt x="30814" y="21288"/>
                    <a:pt x="31064" y="21026"/>
                    <a:pt x="31373" y="21026"/>
                  </a:cubicBezTo>
                  <a:close/>
                  <a:moveTo>
                    <a:pt x="35100" y="21026"/>
                  </a:moveTo>
                  <a:cubicBezTo>
                    <a:pt x="35409" y="21026"/>
                    <a:pt x="35659" y="21288"/>
                    <a:pt x="35659" y="21598"/>
                  </a:cubicBezTo>
                  <a:cubicBezTo>
                    <a:pt x="35659" y="21908"/>
                    <a:pt x="35409" y="22158"/>
                    <a:pt x="35100" y="22158"/>
                  </a:cubicBezTo>
                  <a:cubicBezTo>
                    <a:pt x="34778" y="22158"/>
                    <a:pt x="34528" y="21908"/>
                    <a:pt x="34528" y="21598"/>
                  </a:cubicBezTo>
                  <a:cubicBezTo>
                    <a:pt x="34528" y="21288"/>
                    <a:pt x="34778" y="21026"/>
                    <a:pt x="35100" y="21026"/>
                  </a:cubicBezTo>
                  <a:close/>
                  <a:moveTo>
                    <a:pt x="38815" y="21026"/>
                  </a:moveTo>
                  <a:cubicBezTo>
                    <a:pt x="39112" y="21026"/>
                    <a:pt x="39386" y="21288"/>
                    <a:pt x="39386" y="21598"/>
                  </a:cubicBezTo>
                  <a:cubicBezTo>
                    <a:pt x="39386" y="21896"/>
                    <a:pt x="39124" y="22158"/>
                    <a:pt x="38815" y="22158"/>
                  </a:cubicBezTo>
                  <a:cubicBezTo>
                    <a:pt x="38517" y="22158"/>
                    <a:pt x="38255" y="21908"/>
                    <a:pt x="38255" y="21598"/>
                  </a:cubicBezTo>
                  <a:cubicBezTo>
                    <a:pt x="38267" y="21288"/>
                    <a:pt x="38505" y="21026"/>
                    <a:pt x="38815" y="21026"/>
                  </a:cubicBezTo>
                  <a:close/>
                  <a:moveTo>
                    <a:pt x="42553" y="21026"/>
                  </a:moveTo>
                  <a:cubicBezTo>
                    <a:pt x="42863" y="21026"/>
                    <a:pt x="43113" y="21288"/>
                    <a:pt x="43113" y="21598"/>
                  </a:cubicBezTo>
                  <a:cubicBezTo>
                    <a:pt x="43113" y="21908"/>
                    <a:pt x="42863" y="22158"/>
                    <a:pt x="42553" y="22158"/>
                  </a:cubicBezTo>
                  <a:cubicBezTo>
                    <a:pt x="42232" y="22158"/>
                    <a:pt x="41982" y="21908"/>
                    <a:pt x="41982" y="21598"/>
                  </a:cubicBezTo>
                  <a:cubicBezTo>
                    <a:pt x="41982" y="21288"/>
                    <a:pt x="42244" y="21026"/>
                    <a:pt x="42553" y="21026"/>
                  </a:cubicBezTo>
                  <a:close/>
                  <a:moveTo>
                    <a:pt x="46268" y="21026"/>
                  </a:moveTo>
                  <a:cubicBezTo>
                    <a:pt x="46565" y="21026"/>
                    <a:pt x="46839" y="21288"/>
                    <a:pt x="46839" y="21598"/>
                  </a:cubicBezTo>
                  <a:cubicBezTo>
                    <a:pt x="46839" y="21896"/>
                    <a:pt x="46589" y="22158"/>
                    <a:pt x="46268" y="22158"/>
                  </a:cubicBezTo>
                  <a:cubicBezTo>
                    <a:pt x="45970" y="22158"/>
                    <a:pt x="45708" y="21908"/>
                    <a:pt x="45708" y="21598"/>
                  </a:cubicBezTo>
                  <a:cubicBezTo>
                    <a:pt x="45720" y="21288"/>
                    <a:pt x="45958" y="21026"/>
                    <a:pt x="46268" y="21026"/>
                  </a:cubicBezTo>
                  <a:close/>
                  <a:moveTo>
                    <a:pt x="50006" y="21026"/>
                  </a:moveTo>
                  <a:cubicBezTo>
                    <a:pt x="50316" y="21026"/>
                    <a:pt x="50578" y="21288"/>
                    <a:pt x="50578" y="21598"/>
                  </a:cubicBezTo>
                  <a:cubicBezTo>
                    <a:pt x="50578" y="21908"/>
                    <a:pt x="50316" y="22158"/>
                    <a:pt x="50006" y="22158"/>
                  </a:cubicBezTo>
                  <a:cubicBezTo>
                    <a:pt x="49697" y="22158"/>
                    <a:pt x="49447" y="21908"/>
                    <a:pt x="49447" y="21598"/>
                  </a:cubicBezTo>
                  <a:cubicBezTo>
                    <a:pt x="49447" y="21288"/>
                    <a:pt x="49697" y="21026"/>
                    <a:pt x="50006" y="21026"/>
                  </a:cubicBezTo>
                  <a:close/>
                  <a:moveTo>
                    <a:pt x="53733" y="21026"/>
                  </a:moveTo>
                  <a:cubicBezTo>
                    <a:pt x="54031" y="21026"/>
                    <a:pt x="54293" y="21288"/>
                    <a:pt x="54293" y="21598"/>
                  </a:cubicBezTo>
                  <a:cubicBezTo>
                    <a:pt x="54293" y="21896"/>
                    <a:pt x="54043" y="22158"/>
                    <a:pt x="53733" y="22158"/>
                  </a:cubicBezTo>
                  <a:cubicBezTo>
                    <a:pt x="53412" y="22158"/>
                    <a:pt x="53162" y="21908"/>
                    <a:pt x="53162" y="21598"/>
                  </a:cubicBezTo>
                  <a:cubicBezTo>
                    <a:pt x="53173" y="21288"/>
                    <a:pt x="53412" y="21026"/>
                    <a:pt x="53733" y="21026"/>
                  </a:cubicBezTo>
                  <a:close/>
                  <a:moveTo>
                    <a:pt x="57460" y="21026"/>
                  </a:moveTo>
                  <a:cubicBezTo>
                    <a:pt x="57781" y="21026"/>
                    <a:pt x="58031" y="21288"/>
                    <a:pt x="58031" y="21598"/>
                  </a:cubicBezTo>
                  <a:cubicBezTo>
                    <a:pt x="58031" y="21908"/>
                    <a:pt x="57781" y="22158"/>
                    <a:pt x="57460" y="22158"/>
                  </a:cubicBezTo>
                  <a:cubicBezTo>
                    <a:pt x="57150" y="22158"/>
                    <a:pt x="56900" y="21908"/>
                    <a:pt x="56900" y="21598"/>
                  </a:cubicBezTo>
                  <a:cubicBezTo>
                    <a:pt x="56900" y="21288"/>
                    <a:pt x="57150" y="21026"/>
                    <a:pt x="57460" y="21026"/>
                  </a:cubicBezTo>
                  <a:close/>
                  <a:moveTo>
                    <a:pt x="61186" y="21026"/>
                  </a:moveTo>
                  <a:cubicBezTo>
                    <a:pt x="61484" y="21026"/>
                    <a:pt x="61746" y="21288"/>
                    <a:pt x="61746" y="21598"/>
                  </a:cubicBezTo>
                  <a:cubicBezTo>
                    <a:pt x="61746" y="21896"/>
                    <a:pt x="61496" y="22158"/>
                    <a:pt x="61186" y="22158"/>
                  </a:cubicBezTo>
                  <a:cubicBezTo>
                    <a:pt x="60877" y="22158"/>
                    <a:pt x="60615" y="21908"/>
                    <a:pt x="60615" y="21598"/>
                  </a:cubicBezTo>
                  <a:cubicBezTo>
                    <a:pt x="60639" y="21288"/>
                    <a:pt x="60877" y="21026"/>
                    <a:pt x="61186" y="21026"/>
                  </a:cubicBezTo>
                  <a:close/>
                  <a:moveTo>
                    <a:pt x="64925" y="21026"/>
                  </a:moveTo>
                  <a:cubicBezTo>
                    <a:pt x="65234" y="21026"/>
                    <a:pt x="65485" y="21288"/>
                    <a:pt x="65485" y="21598"/>
                  </a:cubicBezTo>
                  <a:cubicBezTo>
                    <a:pt x="65485" y="21908"/>
                    <a:pt x="65234" y="22158"/>
                    <a:pt x="64925" y="22158"/>
                  </a:cubicBezTo>
                  <a:cubicBezTo>
                    <a:pt x="64603" y="22158"/>
                    <a:pt x="64353" y="21908"/>
                    <a:pt x="64353" y="21598"/>
                  </a:cubicBezTo>
                  <a:cubicBezTo>
                    <a:pt x="64353" y="21288"/>
                    <a:pt x="64603" y="21026"/>
                    <a:pt x="64925" y="21026"/>
                  </a:cubicBezTo>
                  <a:close/>
                  <a:moveTo>
                    <a:pt x="68640" y="21026"/>
                  </a:moveTo>
                  <a:cubicBezTo>
                    <a:pt x="68937" y="21026"/>
                    <a:pt x="69211" y="21288"/>
                    <a:pt x="69211" y="21598"/>
                  </a:cubicBezTo>
                  <a:cubicBezTo>
                    <a:pt x="69211" y="21896"/>
                    <a:pt x="68949" y="22158"/>
                    <a:pt x="68640" y="22158"/>
                  </a:cubicBezTo>
                  <a:cubicBezTo>
                    <a:pt x="68330" y="22158"/>
                    <a:pt x="68080" y="21908"/>
                    <a:pt x="68080" y="21598"/>
                  </a:cubicBezTo>
                  <a:cubicBezTo>
                    <a:pt x="68092" y="21288"/>
                    <a:pt x="68330" y="21026"/>
                    <a:pt x="68640" y="21026"/>
                  </a:cubicBezTo>
                  <a:close/>
                  <a:moveTo>
                    <a:pt x="72366" y="21026"/>
                  </a:moveTo>
                  <a:cubicBezTo>
                    <a:pt x="72676" y="21026"/>
                    <a:pt x="72926" y="21288"/>
                    <a:pt x="72926" y="21598"/>
                  </a:cubicBezTo>
                  <a:cubicBezTo>
                    <a:pt x="72926" y="21908"/>
                    <a:pt x="72676" y="22158"/>
                    <a:pt x="72366" y="22158"/>
                  </a:cubicBezTo>
                  <a:cubicBezTo>
                    <a:pt x="72045" y="22158"/>
                    <a:pt x="71795" y="21908"/>
                    <a:pt x="71795" y="21598"/>
                  </a:cubicBezTo>
                  <a:cubicBezTo>
                    <a:pt x="71795" y="21288"/>
                    <a:pt x="72069" y="21026"/>
                    <a:pt x="72366" y="21026"/>
                  </a:cubicBezTo>
                  <a:close/>
                  <a:moveTo>
                    <a:pt x="76093" y="21026"/>
                  </a:moveTo>
                  <a:cubicBezTo>
                    <a:pt x="76391" y="21026"/>
                    <a:pt x="76664" y="21288"/>
                    <a:pt x="76664" y="21598"/>
                  </a:cubicBezTo>
                  <a:cubicBezTo>
                    <a:pt x="76664" y="21896"/>
                    <a:pt x="76403" y="22158"/>
                    <a:pt x="76093" y="22158"/>
                  </a:cubicBezTo>
                  <a:cubicBezTo>
                    <a:pt x="75795" y="22158"/>
                    <a:pt x="75533" y="21908"/>
                    <a:pt x="75533" y="21598"/>
                  </a:cubicBezTo>
                  <a:cubicBezTo>
                    <a:pt x="75533" y="21288"/>
                    <a:pt x="75783" y="21026"/>
                    <a:pt x="76093" y="21026"/>
                  </a:cubicBezTo>
                  <a:close/>
                  <a:moveTo>
                    <a:pt x="79712" y="21026"/>
                  </a:moveTo>
                  <a:cubicBezTo>
                    <a:pt x="80010" y="21026"/>
                    <a:pt x="80284" y="21288"/>
                    <a:pt x="80284" y="21598"/>
                  </a:cubicBezTo>
                  <a:cubicBezTo>
                    <a:pt x="80284" y="21896"/>
                    <a:pt x="80022" y="22158"/>
                    <a:pt x="79712" y="22158"/>
                  </a:cubicBezTo>
                  <a:cubicBezTo>
                    <a:pt x="79403" y="22158"/>
                    <a:pt x="79153" y="21908"/>
                    <a:pt x="79153" y="21598"/>
                  </a:cubicBezTo>
                  <a:cubicBezTo>
                    <a:pt x="79165" y="21288"/>
                    <a:pt x="79403" y="21026"/>
                    <a:pt x="79712" y="21026"/>
                  </a:cubicBezTo>
                  <a:close/>
                  <a:moveTo>
                    <a:pt x="83451" y="21026"/>
                  </a:moveTo>
                  <a:cubicBezTo>
                    <a:pt x="83761" y="21026"/>
                    <a:pt x="84011" y="21288"/>
                    <a:pt x="84011" y="21598"/>
                  </a:cubicBezTo>
                  <a:cubicBezTo>
                    <a:pt x="84011" y="21908"/>
                    <a:pt x="83761" y="22158"/>
                    <a:pt x="83451" y="22158"/>
                  </a:cubicBezTo>
                  <a:cubicBezTo>
                    <a:pt x="83141" y="22158"/>
                    <a:pt x="82880" y="21908"/>
                    <a:pt x="82880" y="21598"/>
                  </a:cubicBezTo>
                  <a:cubicBezTo>
                    <a:pt x="82880" y="21288"/>
                    <a:pt x="83141" y="21026"/>
                    <a:pt x="83451" y="21026"/>
                  </a:cubicBezTo>
                  <a:close/>
                  <a:moveTo>
                    <a:pt x="87166" y="21026"/>
                  </a:moveTo>
                  <a:cubicBezTo>
                    <a:pt x="87463" y="21026"/>
                    <a:pt x="87737" y="21288"/>
                    <a:pt x="87737" y="21598"/>
                  </a:cubicBezTo>
                  <a:cubicBezTo>
                    <a:pt x="87737" y="21896"/>
                    <a:pt x="87475" y="22158"/>
                    <a:pt x="87166" y="22158"/>
                  </a:cubicBezTo>
                  <a:cubicBezTo>
                    <a:pt x="86856" y="22158"/>
                    <a:pt x="86606" y="21908"/>
                    <a:pt x="86606" y="21598"/>
                  </a:cubicBezTo>
                  <a:cubicBezTo>
                    <a:pt x="86618" y="21288"/>
                    <a:pt x="86856" y="21026"/>
                    <a:pt x="87166" y="21026"/>
                  </a:cubicBezTo>
                  <a:close/>
                  <a:moveTo>
                    <a:pt x="90904" y="21026"/>
                  </a:moveTo>
                  <a:cubicBezTo>
                    <a:pt x="91214" y="21026"/>
                    <a:pt x="91464" y="21288"/>
                    <a:pt x="91464" y="21598"/>
                  </a:cubicBezTo>
                  <a:cubicBezTo>
                    <a:pt x="91464" y="21908"/>
                    <a:pt x="91214" y="22158"/>
                    <a:pt x="90904" y="22158"/>
                  </a:cubicBezTo>
                  <a:cubicBezTo>
                    <a:pt x="90595" y="22158"/>
                    <a:pt x="90345" y="21908"/>
                    <a:pt x="90345" y="21598"/>
                  </a:cubicBezTo>
                  <a:cubicBezTo>
                    <a:pt x="90345" y="21288"/>
                    <a:pt x="90595" y="21026"/>
                    <a:pt x="90904" y="21026"/>
                  </a:cubicBezTo>
                  <a:close/>
                  <a:moveTo>
                    <a:pt x="94631" y="21026"/>
                  </a:moveTo>
                  <a:cubicBezTo>
                    <a:pt x="94929" y="21026"/>
                    <a:pt x="95191" y="21288"/>
                    <a:pt x="95191" y="21598"/>
                  </a:cubicBezTo>
                  <a:cubicBezTo>
                    <a:pt x="95191" y="21896"/>
                    <a:pt x="94941" y="22158"/>
                    <a:pt x="94631" y="22158"/>
                  </a:cubicBezTo>
                  <a:cubicBezTo>
                    <a:pt x="94310" y="22158"/>
                    <a:pt x="94060" y="21908"/>
                    <a:pt x="94060" y="21598"/>
                  </a:cubicBezTo>
                  <a:cubicBezTo>
                    <a:pt x="94071" y="21288"/>
                    <a:pt x="94310" y="21026"/>
                    <a:pt x="94631" y="21026"/>
                  </a:cubicBezTo>
                  <a:close/>
                  <a:moveTo>
                    <a:pt x="98346" y="21026"/>
                  </a:moveTo>
                  <a:cubicBezTo>
                    <a:pt x="98655" y="21026"/>
                    <a:pt x="98905" y="21288"/>
                    <a:pt x="98905" y="21598"/>
                  </a:cubicBezTo>
                  <a:cubicBezTo>
                    <a:pt x="98905" y="21908"/>
                    <a:pt x="98655" y="22158"/>
                    <a:pt x="98346" y="22158"/>
                  </a:cubicBezTo>
                  <a:cubicBezTo>
                    <a:pt x="98036" y="22158"/>
                    <a:pt x="97786" y="21908"/>
                    <a:pt x="97786" y="21598"/>
                  </a:cubicBezTo>
                  <a:cubicBezTo>
                    <a:pt x="97786" y="21288"/>
                    <a:pt x="98036" y="21026"/>
                    <a:pt x="98346" y="21026"/>
                  </a:cubicBezTo>
                  <a:close/>
                  <a:moveTo>
                    <a:pt x="102084" y="21026"/>
                  </a:moveTo>
                  <a:cubicBezTo>
                    <a:pt x="102382" y="21026"/>
                    <a:pt x="102644" y="21288"/>
                    <a:pt x="102644" y="21598"/>
                  </a:cubicBezTo>
                  <a:cubicBezTo>
                    <a:pt x="102644" y="21896"/>
                    <a:pt x="102394" y="22158"/>
                    <a:pt x="102084" y="22158"/>
                  </a:cubicBezTo>
                  <a:cubicBezTo>
                    <a:pt x="101787" y="22158"/>
                    <a:pt x="101513" y="21908"/>
                    <a:pt x="101513" y="21598"/>
                  </a:cubicBezTo>
                  <a:cubicBezTo>
                    <a:pt x="101513" y="21288"/>
                    <a:pt x="101775" y="21026"/>
                    <a:pt x="102084" y="21026"/>
                  </a:cubicBezTo>
                  <a:close/>
                  <a:moveTo>
                    <a:pt x="105799" y="21026"/>
                  </a:moveTo>
                  <a:cubicBezTo>
                    <a:pt x="106121" y="21026"/>
                    <a:pt x="106371" y="21288"/>
                    <a:pt x="106371" y="21598"/>
                  </a:cubicBezTo>
                  <a:cubicBezTo>
                    <a:pt x="106371" y="21908"/>
                    <a:pt x="106109" y="22158"/>
                    <a:pt x="105799" y="22158"/>
                  </a:cubicBezTo>
                  <a:cubicBezTo>
                    <a:pt x="105490" y="22158"/>
                    <a:pt x="105239" y="21908"/>
                    <a:pt x="105239" y="21598"/>
                  </a:cubicBezTo>
                  <a:cubicBezTo>
                    <a:pt x="105239" y="21288"/>
                    <a:pt x="105490" y="21026"/>
                    <a:pt x="105799" y="21026"/>
                  </a:cubicBezTo>
                  <a:close/>
                  <a:moveTo>
                    <a:pt x="109538" y="21026"/>
                  </a:moveTo>
                  <a:cubicBezTo>
                    <a:pt x="109835" y="21026"/>
                    <a:pt x="110109" y="21288"/>
                    <a:pt x="110109" y="21598"/>
                  </a:cubicBezTo>
                  <a:cubicBezTo>
                    <a:pt x="110109" y="21896"/>
                    <a:pt x="109847" y="22158"/>
                    <a:pt x="109538" y="22158"/>
                  </a:cubicBezTo>
                  <a:cubicBezTo>
                    <a:pt x="109228" y="22158"/>
                    <a:pt x="108978" y="21908"/>
                    <a:pt x="108978" y="21598"/>
                  </a:cubicBezTo>
                  <a:cubicBezTo>
                    <a:pt x="108978" y="21288"/>
                    <a:pt x="109228" y="21026"/>
                    <a:pt x="109538" y="21026"/>
                  </a:cubicBezTo>
                  <a:close/>
                  <a:moveTo>
                    <a:pt x="113264" y="21026"/>
                  </a:moveTo>
                  <a:cubicBezTo>
                    <a:pt x="113574" y="21026"/>
                    <a:pt x="113824" y="21288"/>
                    <a:pt x="113824" y="21598"/>
                  </a:cubicBezTo>
                  <a:cubicBezTo>
                    <a:pt x="113824" y="21908"/>
                    <a:pt x="113574" y="22158"/>
                    <a:pt x="113264" y="22158"/>
                  </a:cubicBezTo>
                  <a:cubicBezTo>
                    <a:pt x="112943" y="22158"/>
                    <a:pt x="112693" y="21908"/>
                    <a:pt x="112693" y="21598"/>
                  </a:cubicBezTo>
                  <a:cubicBezTo>
                    <a:pt x="112693" y="21288"/>
                    <a:pt x="112943" y="21026"/>
                    <a:pt x="113264" y="21026"/>
                  </a:cubicBezTo>
                  <a:close/>
                  <a:moveTo>
                    <a:pt x="116991" y="21026"/>
                  </a:moveTo>
                  <a:cubicBezTo>
                    <a:pt x="117289" y="21026"/>
                    <a:pt x="117562" y="21288"/>
                    <a:pt x="117562" y="21598"/>
                  </a:cubicBezTo>
                  <a:cubicBezTo>
                    <a:pt x="117562" y="21896"/>
                    <a:pt x="117312" y="22158"/>
                    <a:pt x="116991" y="22158"/>
                  </a:cubicBezTo>
                  <a:cubicBezTo>
                    <a:pt x="116681" y="22158"/>
                    <a:pt x="116431" y="21908"/>
                    <a:pt x="116431" y="21598"/>
                  </a:cubicBezTo>
                  <a:cubicBezTo>
                    <a:pt x="116431" y="21288"/>
                    <a:pt x="116681" y="21026"/>
                    <a:pt x="116991" y="21026"/>
                  </a:cubicBezTo>
                  <a:close/>
                  <a:moveTo>
                    <a:pt x="120718" y="21026"/>
                  </a:moveTo>
                  <a:cubicBezTo>
                    <a:pt x="121027" y="21026"/>
                    <a:pt x="121277" y="21288"/>
                    <a:pt x="121277" y="21598"/>
                  </a:cubicBezTo>
                  <a:cubicBezTo>
                    <a:pt x="121277" y="21908"/>
                    <a:pt x="121027" y="22158"/>
                    <a:pt x="120718" y="22158"/>
                  </a:cubicBezTo>
                  <a:cubicBezTo>
                    <a:pt x="120408" y="22158"/>
                    <a:pt x="120146" y="21908"/>
                    <a:pt x="120146" y="21598"/>
                  </a:cubicBezTo>
                  <a:cubicBezTo>
                    <a:pt x="120146" y="21288"/>
                    <a:pt x="120420" y="21026"/>
                    <a:pt x="120718" y="21026"/>
                  </a:cubicBezTo>
                  <a:close/>
                  <a:moveTo>
                    <a:pt x="124456" y="21026"/>
                  </a:moveTo>
                  <a:cubicBezTo>
                    <a:pt x="124754" y="21026"/>
                    <a:pt x="125016" y="21288"/>
                    <a:pt x="125016" y="21598"/>
                  </a:cubicBezTo>
                  <a:cubicBezTo>
                    <a:pt x="125016" y="21896"/>
                    <a:pt x="124766" y="22158"/>
                    <a:pt x="124456" y="22158"/>
                  </a:cubicBezTo>
                  <a:cubicBezTo>
                    <a:pt x="124135" y="22158"/>
                    <a:pt x="123885" y="21908"/>
                    <a:pt x="123885" y="21598"/>
                  </a:cubicBezTo>
                  <a:cubicBezTo>
                    <a:pt x="123885" y="21288"/>
                    <a:pt x="124135" y="21026"/>
                    <a:pt x="124456" y="21026"/>
                  </a:cubicBezTo>
                  <a:close/>
                  <a:moveTo>
                    <a:pt x="128171" y="21026"/>
                  </a:moveTo>
                  <a:cubicBezTo>
                    <a:pt x="128480" y="21026"/>
                    <a:pt x="128742" y="21288"/>
                    <a:pt x="128742" y="21598"/>
                  </a:cubicBezTo>
                  <a:cubicBezTo>
                    <a:pt x="128742" y="21908"/>
                    <a:pt x="128480" y="22158"/>
                    <a:pt x="128171" y="22158"/>
                  </a:cubicBezTo>
                  <a:cubicBezTo>
                    <a:pt x="127861" y="22158"/>
                    <a:pt x="127611" y="21908"/>
                    <a:pt x="127611" y="21598"/>
                  </a:cubicBezTo>
                  <a:cubicBezTo>
                    <a:pt x="127611" y="21288"/>
                    <a:pt x="127861" y="21026"/>
                    <a:pt x="128171" y="21026"/>
                  </a:cubicBezTo>
                  <a:close/>
                  <a:moveTo>
                    <a:pt x="131898" y="21026"/>
                  </a:moveTo>
                  <a:cubicBezTo>
                    <a:pt x="132195" y="21026"/>
                    <a:pt x="132457" y="21288"/>
                    <a:pt x="132457" y="21598"/>
                  </a:cubicBezTo>
                  <a:cubicBezTo>
                    <a:pt x="132457" y="21896"/>
                    <a:pt x="132207" y="22158"/>
                    <a:pt x="131898" y="22158"/>
                  </a:cubicBezTo>
                  <a:cubicBezTo>
                    <a:pt x="131600" y="22158"/>
                    <a:pt x="131326" y="21908"/>
                    <a:pt x="131326" y="21598"/>
                  </a:cubicBezTo>
                  <a:cubicBezTo>
                    <a:pt x="131338" y="21288"/>
                    <a:pt x="131576" y="21026"/>
                    <a:pt x="131898" y="21026"/>
                  </a:cubicBezTo>
                  <a:close/>
                  <a:moveTo>
                    <a:pt x="135624" y="21026"/>
                  </a:moveTo>
                  <a:cubicBezTo>
                    <a:pt x="135946" y="21026"/>
                    <a:pt x="136196" y="21288"/>
                    <a:pt x="136196" y="21598"/>
                  </a:cubicBezTo>
                  <a:cubicBezTo>
                    <a:pt x="136196" y="21908"/>
                    <a:pt x="135934" y="22158"/>
                    <a:pt x="135624" y="22158"/>
                  </a:cubicBezTo>
                  <a:cubicBezTo>
                    <a:pt x="135315" y="22158"/>
                    <a:pt x="135065" y="21908"/>
                    <a:pt x="135065" y="21598"/>
                  </a:cubicBezTo>
                  <a:cubicBezTo>
                    <a:pt x="135065" y="21288"/>
                    <a:pt x="135315" y="21026"/>
                    <a:pt x="135624" y="21026"/>
                  </a:cubicBezTo>
                  <a:close/>
                  <a:moveTo>
                    <a:pt x="3405" y="22896"/>
                  </a:moveTo>
                  <a:cubicBezTo>
                    <a:pt x="3703" y="22896"/>
                    <a:pt x="3977" y="23146"/>
                    <a:pt x="3977" y="23455"/>
                  </a:cubicBezTo>
                  <a:cubicBezTo>
                    <a:pt x="3977" y="23765"/>
                    <a:pt x="3727" y="24015"/>
                    <a:pt x="3405" y="24015"/>
                  </a:cubicBezTo>
                  <a:cubicBezTo>
                    <a:pt x="3096" y="24015"/>
                    <a:pt x="2846" y="23765"/>
                    <a:pt x="2846" y="23455"/>
                  </a:cubicBezTo>
                  <a:cubicBezTo>
                    <a:pt x="2858" y="23146"/>
                    <a:pt x="3096" y="22896"/>
                    <a:pt x="3405" y="22896"/>
                  </a:cubicBezTo>
                  <a:close/>
                  <a:moveTo>
                    <a:pt x="7132" y="22896"/>
                  </a:moveTo>
                  <a:cubicBezTo>
                    <a:pt x="7430" y="22896"/>
                    <a:pt x="7692" y="23146"/>
                    <a:pt x="7692" y="23455"/>
                  </a:cubicBezTo>
                  <a:cubicBezTo>
                    <a:pt x="7692" y="23765"/>
                    <a:pt x="7442" y="24015"/>
                    <a:pt x="7132" y="24015"/>
                  </a:cubicBezTo>
                  <a:cubicBezTo>
                    <a:pt x="6834" y="24015"/>
                    <a:pt x="6560" y="23765"/>
                    <a:pt x="6560" y="23455"/>
                  </a:cubicBezTo>
                  <a:cubicBezTo>
                    <a:pt x="6584" y="23146"/>
                    <a:pt x="6822" y="22896"/>
                    <a:pt x="7132" y="22896"/>
                  </a:cubicBezTo>
                  <a:close/>
                  <a:moveTo>
                    <a:pt x="10871" y="22896"/>
                  </a:moveTo>
                  <a:cubicBezTo>
                    <a:pt x="11168" y="22896"/>
                    <a:pt x="11430" y="23146"/>
                    <a:pt x="11430" y="23455"/>
                  </a:cubicBezTo>
                  <a:cubicBezTo>
                    <a:pt x="11430" y="23765"/>
                    <a:pt x="11180" y="24015"/>
                    <a:pt x="10871" y="24015"/>
                  </a:cubicBezTo>
                  <a:cubicBezTo>
                    <a:pt x="10573" y="24015"/>
                    <a:pt x="10299" y="23765"/>
                    <a:pt x="10299" y="23455"/>
                  </a:cubicBezTo>
                  <a:cubicBezTo>
                    <a:pt x="10299" y="23146"/>
                    <a:pt x="10549" y="22896"/>
                    <a:pt x="10871" y="22896"/>
                  </a:cubicBezTo>
                  <a:close/>
                  <a:moveTo>
                    <a:pt x="14585" y="22896"/>
                  </a:moveTo>
                  <a:cubicBezTo>
                    <a:pt x="14883" y="22896"/>
                    <a:pt x="15157" y="23146"/>
                    <a:pt x="15157" y="23455"/>
                  </a:cubicBezTo>
                  <a:cubicBezTo>
                    <a:pt x="15157" y="23765"/>
                    <a:pt x="14895" y="24015"/>
                    <a:pt x="14585" y="24015"/>
                  </a:cubicBezTo>
                  <a:cubicBezTo>
                    <a:pt x="14288" y="24015"/>
                    <a:pt x="14014" y="23765"/>
                    <a:pt x="14014" y="23455"/>
                  </a:cubicBezTo>
                  <a:cubicBezTo>
                    <a:pt x="14038" y="23146"/>
                    <a:pt x="14276" y="22896"/>
                    <a:pt x="14585" y="22896"/>
                  </a:cubicBezTo>
                  <a:close/>
                  <a:moveTo>
                    <a:pt x="18324" y="22896"/>
                  </a:moveTo>
                  <a:cubicBezTo>
                    <a:pt x="18622" y="22896"/>
                    <a:pt x="18883" y="23146"/>
                    <a:pt x="18883" y="23455"/>
                  </a:cubicBezTo>
                  <a:cubicBezTo>
                    <a:pt x="18883" y="23765"/>
                    <a:pt x="18633" y="24015"/>
                    <a:pt x="18324" y="24015"/>
                  </a:cubicBezTo>
                  <a:cubicBezTo>
                    <a:pt x="18026" y="24015"/>
                    <a:pt x="17752" y="23765"/>
                    <a:pt x="17752" y="23455"/>
                  </a:cubicBezTo>
                  <a:cubicBezTo>
                    <a:pt x="17752" y="23146"/>
                    <a:pt x="18014" y="22896"/>
                    <a:pt x="18324" y="22896"/>
                  </a:cubicBezTo>
                  <a:close/>
                  <a:moveTo>
                    <a:pt x="22039" y="22896"/>
                  </a:moveTo>
                  <a:cubicBezTo>
                    <a:pt x="22336" y="22896"/>
                    <a:pt x="22610" y="23146"/>
                    <a:pt x="22610" y="23455"/>
                  </a:cubicBezTo>
                  <a:cubicBezTo>
                    <a:pt x="22610" y="23765"/>
                    <a:pt x="22360" y="24015"/>
                    <a:pt x="22039" y="24015"/>
                  </a:cubicBezTo>
                  <a:cubicBezTo>
                    <a:pt x="21729" y="24015"/>
                    <a:pt x="21479" y="23765"/>
                    <a:pt x="21479" y="23455"/>
                  </a:cubicBezTo>
                  <a:cubicBezTo>
                    <a:pt x="21491" y="23146"/>
                    <a:pt x="21729" y="22896"/>
                    <a:pt x="22039" y="22896"/>
                  </a:cubicBezTo>
                  <a:close/>
                  <a:moveTo>
                    <a:pt x="25777" y="22896"/>
                  </a:moveTo>
                  <a:cubicBezTo>
                    <a:pt x="26075" y="22896"/>
                    <a:pt x="26349" y="23146"/>
                    <a:pt x="26349" y="23455"/>
                  </a:cubicBezTo>
                  <a:cubicBezTo>
                    <a:pt x="26349" y="23765"/>
                    <a:pt x="26087" y="24015"/>
                    <a:pt x="25777" y="24015"/>
                  </a:cubicBezTo>
                  <a:cubicBezTo>
                    <a:pt x="25468" y="24015"/>
                    <a:pt x="25206" y="23765"/>
                    <a:pt x="25206" y="23455"/>
                  </a:cubicBezTo>
                  <a:cubicBezTo>
                    <a:pt x="25218" y="23146"/>
                    <a:pt x="25468" y="22896"/>
                    <a:pt x="25777" y="22896"/>
                  </a:cubicBezTo>
                  <a:close/>
                  <a:moveTo>
                    <a:pt x="29504" y="22896"/>
                  </a:moveTo>
                  <a:cubicBezTo>
                    <a:pt x="29801" y="22896"/>
                    <a:pt x="30063" y="23146"/>
                    <a:pt x="30063" y="23455"/>
                  </a:cubicBezTo>
                  <a:cubicBezTo>
                    <a:pt x="30063" y="23765"/>
                    <a:pt x="29813" y="24015"/>
                    <a:pt x="29504" y="24015"/>
                  </a:cubicBezTo>
                  <a:cubicBezTo>
                    <a:pt x="29182" y="24015"/>
                    <a:pt x="28932" y="23765"/>
                    <a:pt x="28932" y="23455"/>
                  </a:cubicBezTo>
                  <a:cubicBezTo>
                    <a:pt x="28944" y="23146"/>
                    <a:pt x="29182" y="22896"/>
                    <a:pt x="29504" y="22896"/>
                  </a:cubicBezTo>
                  <a:close/>
                  <a:moveTo>
                    <a:pt x="33230" y="22896"/>
                  </a:moveTo>
                  <a:cubicBezTo>
                    <a:pt x="33528" y="22896"/>
                    <a:pt x="33802" y="23146"/>
                    <a:pt x="33802" y="23455"/>
                  </a:cubicBezTo>
                  <a:cubicBezTo>
                    <a:pt x="33802" y="23765"/>
                    <a:pt x="33552" y="24015"/>
                    <a:pt x="33230" y="24015"/>
                  </a:cubicBezTo>
                  <a:cubicBezTo>
                    <a:pt x="32921" y="24015"/>
                    <a:pt x="32671" y="23765"/>
                    <a:pt x="32671" y="23455"/>
                  </a:cubicBezTo>
                  <a:cubicBezTo>
                    <a:pt x="32671" y="23146"/>
                    <a:pt x="32921" y="22896"/>
                    <a:pt x="33230" y="22896"/>
                  </a:cubicBezTo>
                  <a:close/>
                  <a:moveTo>
                    <a:pt x="36957" y="22896"/>
                  </a:moveTo>
                  <a:cubicBezTo>
                    <a:pt x="37255" y="22896"/>
                    <a:pt x="37517" y="23146"/>
                    <a:pt x="37517" y="23455"/>
                  </a:cubicBezTo>
                  <a:cubicBezTo>
                    <a:pt x="37517" y="23765"/>
                    <a:pt x="37267" y="24015"/>
                    <a:pt x="36957" y="24015"/>
                  </a:cubicBezTo>
                  <a:cubicBezTo>
                    <a:pt x="36648" y="24015"/>
                    <a:pt x="36386" y="23765"/>
                    <a:pt x="36386" y="23455"/>
                  </a:cubicBezTo>
                  <a:cubicBezTo>
                    <a:pt x="36409" y="23146"/>
                    <a:pt x="36648" y="22896"/>
                    <a:pt x="36957" y="22896"/>
                  </a:cubicBezTo>
                  <a:close/>
                  <a:moveTo>
                    <a:pt x="40672" y="22896"/>
                  </a:moveTo>
                  <a:cubicBezTo>
                    <a:pt x="40970" y="22896"/>
                    <a:pt x="41243" y="23146"/>
                    <a:pt x="41243" y="23455"/>
                  </a:cubicBezTo>
                  <a:cubicBezTo>
                    <a:pt x="41243" y="23765"/>
                    <a:pt x="40993" y="24015"/>
                    <a:pt x="40672" y="24015"/>
                  </a:cubicBezTo>
                  <a:cubicBezTo>
                    <a:pt x="40374" y="24015"/>
                    <a:pt x="40112" y="23765"/>
                    <a:pt x="40112" y="23455"/>
                  </a:cubicBezTo>
                  <a:cubicBezTo>
                    <a:pt x="40124" y="23146"/>
                    <a:pt x="40362" y="22896"/>
                    <a:pt x="40672" y="22896"/>
                  </a:cubicBezTo>
                  <a:close/>
                  <a:moveTo>
                    <a:pt x="44410" y="22896"/>
                  </a:moveTo>
                  <a:cubicBezTo>
                    <a:pt x="44708" y="22896"/>
                    <a:pt x="44982" y="23146"/>
                    <a:pt x="44982" y="23455"/>
                  </a:cubicBezTo>
                  <a:cubicBezTo>
                    <a:pt x="44982" y="23765"/>
                    <a:pt x="44720" y="24015"/>
                    <a:pt x="44410" y="24015"/>
                  </a:cubicBezTo>
                  <a:cubicBezTo>
                    <a:pt x="44113" y="24015"/>
                    <a:pt x="43851" y="23765"/>
                    <a:pt x="43851" y="23455"/>
                  </a:cubicBezTo>
                  <a:cubicBezTo>
                    <a:pt x="43851" y="23146"/>
                    <a:pt x="44101" y="22896"/>
                    <a:pt x="44410" y="22896"/>
                  </a:cubicBezTo>
                  <a:close/>
                  <a:moveTo>
                    <a:pt x="48137" y="22896"/>
                  </a:moveTo>
                  <a:cubicBezTo>
                    <a:pt x="48435" y="22896"/>
                    <a:pt x="48697" y="23146"/>
                    <a:pt x="48697" y="23455"/>
                  </a:cubicBezTo>
                  <a:cubicBezTo>
                    <a:pt x="48697" y="23765"/>
                    <a:pt x="48447" y="24015"/>
                    <a:pt x="48137" y="24015"/>
                  </a:cubicBezTo>
                  <a:cubicBezTo>
                    <a:pt x="47839" y="24015"/>
                    <a:pt x="47566" y="23765"/>
                    <a:pt x="47566" y="23455"/>
                  </a:cubicBezTo>
                  <a:cubicBezTo>
                    <a:pt x="47578" y="23146"/>
                    <a:pt x="47839" y="22896"/>
                    <a:pt x="48137" y="22896"/>
                  </a:cubicBezTo>
                  <a:close/>
                  <a:moveTo>
                    <a:pt x="51864" y="22896"/>
                  </a:moveTo>
                  <a:cubicBezTo>
                    <a:pt x="52161" y="22896"/>
                    <a:pt x="52435" y="23146"/>
                    <a:pt x="52435" y="23455"/>
                  </a:cubicBezTo>
                  <a:cubicBezTo>
                    <a:pt x="52435" y="23765"/>
                    <a:pt x="52185" y="24015"/>
                    <a:pt x="51864" y="24015"/>
                  </a:cubicBezTo>
                  <a:cubicBezTo>
                    <a:pt x="51566" y="24015"/>
                    <a:pt x="51304" y="23765"/>
                    <a:pt x="51304" y="23455"/>
                  </a:cubicBezTo>
                  <a:cubicBezTo>
                    <a:pt x="51304" y="23146"/>
                    <a:pt x="51554" y="22896"/>
                    <a:pt x="51864" y="22896"/>
                  </a:cubicBezTo>
                  <a:close/>
                  <a:moveTo>
                    <a:pt x="55602" y="22896"/>
                  </a:moveTo>
                  <a:cubicBezTo>
                    <a:pt x="55900" y="22896"/>
                    <a:pt x="56174" y="23146"/>
                    <a:pt x="56174" y="23455"/>
                  </a:cubicBezTo>
                  <a:cubicBezTo>
                    <a:pt x="56174" y="23765"/>
                    <a:pt x="55912" y="24015"/>
                    <a:pt x="55602" y="24015"/>
                  </a:cubicBezTo>
                  <a:cubicBezTo>
                    <a:pt x="55293" y="24015"/>
                    <a:pt x="55043" y="23765"/>
                    <a:pt x="55043" y="23455"/>
                  </a:cubicBezTo>
                  <a:cubicBezTo>
                    <a:pt x="55043" y="23146"/>
                    <a:pt x="55293" y="22896"/>
                    <a:pt x="55602" y="22896"/>
                  </a:cubicBezTo>
                  <a:close/>
                  <a:moveTo>
                    <a:pt x="59329" y="22896"/>
                  </a:moveTo>
                  <a:cubicBezTo>
                    <a:pt x="59627" y="22896"/>
                    <a:pt x="59889" y="23146"/>
                    <a:pt x="59889" y="23455"/>
                  </a:cubicBezTo>
                  <a:cubicBezTo>
                    <a:pt x="59889" y="23765"/>
                    <a:pt x="59639" y="24015"/>
                    <a:pt x="59329" y="24015"/>
                  </a:cubicBezTo>
                  <a:cubicBezTo>
                    <a:pt x="59008" y="24015"/>
                    <a:pt x="58757" y="23765"/>
                    <a:pt x="58757" y="23455"/>
                  </a:cubicBezTo>
                  <a:cubicBezTo>
                    <a:pt x="58757" y="23146"/>
                    <a:pt x="59008" y="22896"/>
                    <a:pt x="59329" y="22896"/>
                  </a:cubicBezTo>
                  <a:close/>
                  <a:moveTo>
                    <a:pt x="63056" y="22896"/>
                  </a:moveTo>
                  <a:cubicBezTo>
                    <a:pt x="63353" y="22896"/>
                    <a:pt x="63627" y="23146"/>
                    <a:pt x="63627" y="23455"/>
                  </a:cubicBezTo>
                  <a:cubicBezTo>
                    <a:pt x="63627" y="23765"/>
                    <a:pt x="63377" y="24015"/>
                    <a:pt x="63056" y="24015"/>
                  </a:cubicBezTo>
                  <a:cubicBezTo>
                    <a:pt x="62746" y="24015"/>
                    <a:pt x="62496" y="23765"/>
                    <a:pt x="62496" y="23455"/>
                  </a:cubicBezTo>
                  <a:cubicBezTo>
                    <a:pt x="62496" y="23146"/>
                    <a:pt x="62746" y="22896"/>
                    <a:pt x="63056" y="22896"/>
                  </a:cubicBezTo>
                  <a:close/>
                  <a:moveTo>
                    <a:pt x="66782" y="22896"/>
                  </a:moveTo>
                  <a:cubicBezTo>
                    <a:pt x="67080" y="22896"/>
                    <a:pt x="67342" y="23146"/>
                    <a:pt x="67342" y="23455"/>
                  </a:cubicBezTo>
                  <a:cubicBezTo>
                    <a:pt x="67342" y="23765"/>
                    <a:pt x="67092" y="24015"/>
                    <a:pt x="66782" y="24015"/>
                  </a:cubicBezTo>
                  <a:cubicBezTo>
                    <a:pt x="66473" y="24015"/>
                    <a:pt x="66211" y="23765"/>
                    <a:pt x="66211" y="23455"/>
                  </a:cubicBezTo>
                  <a:cubicBezTo>
                    <a:pt x="66235" y="23146"/>
                    <a:pt x="66473" y="22896"/>
                    <a:pt x="66782" y="22896"/>
                  </a:cubicBezTo>
                  <a:close/>
                  <a:moveTo>
                    <a:pt x="70509" y="22896"/>
                  </a:moveTo>
                  <a:cubicBezTo>
                    <a:pt x="70807" y="22896"/>
                    <a:pt x="71080" y="23146"/>
                    <a:pt x="71080" y="23455"/>
                  </a:cubicBezTo>
                  <a:cubicBezTo>
                    <a:pt x="71080" y="23765"/>
                    <a:pt x="70830" y="24015"/>
                    <a:pt x="70509" y="24015"/>
                  </a:cubicBezTo>
                  <a:cubicBezTo>
                    <a:pt x="70199" y="24015"/>
                    <a:pt x="69949" y="23765"/>
                    <a:pt x="69949" y="23455"/>
                  </a:cubicBezTo>
                  <a:cubicBezTo>
                    <a:pt x="69949" y="23146"/>
                    <a:pt x="70199" y="22896"/>
                    <a:pt x="70509" y="22896"/>
                  </a:cubicBezTo>
                  <a:close/>
                  <a:moveTo>
                    <a:pt x="74236" y="22896"/>
                  </a:moveTo>
                  <a:cubicBezTo>
                    <a:pt x="74533" y="22896"/>
                    <a:pt x="74795" y="23146"/>
                    <a:pt x="74795" y="23455"/>
                  </a:cubicBezTo>
                  <a:cubicBezTo>
                    <a:pt x="74795" y="23765"/>
                    <a:pt x="74545" y="24015"/>
                    <a:pt x="74236" y="24015"/>
                  </a:cubicBezTo>
                  <a:cubicBezTo>
                    <a:pt x="73938" y="24015"/>
                    <a:pt x="73676" y="23765"/>
                    <a:pt x="73676" y="23455"/>
                  </a:cubicBezTo>
                  <a:cubicBezTo>
                    <a:pt x="73676" y="23146"/>
                    <a:pt x="73926" y="22896"/>
                    <a:pt x="74236" y="22896"/>
                  </a:cubicBezTo>
                  <a:close/>
                  <a:moveTo>
                    <a:pt x="77855" y="22896"/>
                  </a:moveTo>
                  <a:cubicBezTo>
                    <a:pt x="78153" y="22896"/>
                    <a:pt x="78415" y="23146"/>
                    <a:pt x="78415" y="23455"/>
                  </a:cubicBezTo>
                  <a:cubicBezTo>
                    <a:pt x="78415" y="23765"/>
                    <a:pt x="78165" y="24015"/>
                    <a:pt x="77855" y="24015"/>
                  </a:cubicBezTo>
                  <a:cubicBezTo>
                    <a:pt x="77546" y="24015"/>
                    <a:pt x="77284" y="23765"/>
                    <a:pt x="77284" y="23455"/>
                  </a:cubicBezTo>
                  <a:cubicBezTo>
                    <a:pt x="77284" y="23146"/>
                    <a:pt x="77546" y="22896"/>
                    <a:pt x="77855" y="22896"/>
                  </a:cubicBezTo>
                  <a:close/>
                  <a:moveTo>
                    <a:pt x="81570" y="22896"/>
                  </a:moveTo>
                  <a:cubicBezTo>
                    <a:pt x="81868" y="22896"/>
                    <a:pt x="82141" y="23146"/>
                    <a:pt x="82141" y="23455"/>
                  </a:cubicBezTo>
                  <a:cubicBezTo>
                    <a:pt x="82141" y="23765"/>
                    <a:pt x="81879" y="24015"/>
                    <a:pt x="81570" y="24015"/>
                  </a:cubicBezTo>
                  <a:cubicBezTo>
                    <a:pt x="81260" y="24015"/>
                    <a:pt x="81010" y="23765"/>
                    <a:pt x="81010" y="23455"/>
                  </a:cubicBezTo>
                  <a:cubicBezTo>
                    <a:pt x="81022" y="23146"/>
                    <a:pt x="81260" y="22896"/>
                    <a:pt x="81570" y="22896"/>
                  </a:cubicBezTo>
                  <a:close/>
                  <a:moveTo>
                    <a:pt x="85308" y="22896"/>
                  </a:moveTo>
                  <a:cubicBezTo>
                    <a:pt x="85606" y="22896"/>
                    <a:pt x="85880" y="23146"/>
                    <a:pt x="85880" y="23455"/>
                  </a:cubicBezTo>
                  <a:cubicBezTo>
                    <a:pt x="85880" y="23765"/>
                    <a:pt x="85618" y="24015"/>
                    <a:pt x="85308" y="24015"/>
                  </a:cubicBezTo>
                  <a:cubicBezTo>
                    <a:pt x="84999" y="24015"/>
                    <a:pt x="84749" y="23765"/>
                    <a:pt x="84749" y="23455"/>
                  </a:cubicBezTo>
                  <a:cubicBezTo>
                    <a:pt x="84749" y="23146"/>
                    <a:pt x="84999" y="22896"/>
                    <a:pt x="85308" y="22896"/>
                  </a:cubicBezTo>
                  <a:close/>
                  <a:moveTo>
                    <a:pt x="89035" y="22896"/>
                  </a:moveTo>
                  <a:cubicBezTo>
                    <a:pt x="89333" y="22896"/>
                    <a:pt x="89595" y="23146"/>
                    <a:pt x="89595" y="23455"/>
                  </a:cubicBezTo>
                  <a:cubicBezTo>
                    <a:pt x="89595" y="23765"/>
                    <a:pt x="89345" y="24015"/>
                    <a:pt x="89035" y="24015"/>
                  </a:cubicBezTo>
                  <a:cubicBezTo>
                    <a:pt x="88714" y="24015"/>
                    <a:pt x="88464" y="23765"/>
                    <a:pt x="88464" y="23455"/>
                  </a:cubicBezTo>
                  <a:cubicBezTo>
                    <a:pt x="88475" y="23146"/>
                    <a:pt x="88714" y="22896"/>
                    <a:pt x="89035" y="22896"/>
                  </a:cubicBezTo>
                  <a:close/>
                  <a:moveTo>
                    <a:pt x="92762" y="22896"/>
                  </a:moveTo>
                  <a:cubicBezTo>
                    <a:pt x="93059" y="22896"/>
                    <a:pt x="93333" y="23146"/>
                    <a:pt x="93333" y="23455"/>
                  </a:cubicBezTo>
                  <a:cubicBezTo>
                    <a:pt x="93333" y="23765"/>
                    <a:pt x="93071" y="24015"/>
                    <a:pt x="92762" y="24015"/>
                  </a:cubicBezTo>
                  <a:cubicBezTo>
                    <a:pt x="92452" y="24015"/>
                    <a:pt x="92202" y="23765"/>
                    <a:pt x="92202" y="23455"/>
                  </a:cubicBezTo>
                  <a:cubicBezTo>
                    <a:pt x="92202" y="23146"/>
                    <a:pt x="92452" y="22896"/>
                    <a:pt x="92762" y="22896"/>
                  </a:cubicBezTo>
                  <a:close/>
                  <a:moveTo>
                    <a:pt x="96488" y="22896"/>
                  </a:moveTo>
                  <a:cubicBezTo>
                    <a:pt x="96786" y="22896"/>
                    <a:pt x="97048" y="23146"/>
                    <a:pt x="97048" y="23455"/>
                  </a:cubicBezTo>
                  <a:cubicBezTo>
                    <a:pt x="97048" y="23765"/>
                    <a:pt x="96798" y="24015"/>
                    <a:pt x="96488" y="24015"/>
                  </a:cubicBezTo>
                  <a:cubicBezTo>
                    <a:pt x="96191" y="24015"/>
                    <a:pt x="95917" y="23765"/>
                    <a:pt x="95917" y="23455"/>
                  </a:cubicBezTo>
                  <a:cubicBezTo>
                    <a:pt x="95917" y="23146"/>
                    <a:pt x="96179" y="22896"/>
                    <a:pt x="96488" y="22896"/>
                  </a:cubicBezTo>
                  <a:close/>
                  <a:moveTo>
                    <a:pt x="100203" y="22896"/>
                  </a:moveTo>
                  <a:cubicBezTo>
                    <a:pt x="100501" y="22896"/>
                    <a:pt x="100775" y="23146"/>
                    <a:pt x="100775" y="23455"/>
                  </a:cubicBezTo>
                  <a:cubicBezTo>
                    <a:pt x="100775" y="23765"/>
                    <a:pt x="100513" y="24015"/>
                    <a:pt x="100203" y="24015"/>
                  </a:cubicBezTo>
                  <a:cubicBezTo>
                    <a:pt x="99905" y="24015"/>
                    <a:pt x="99644" y="23765"/>
                    <a:pt x="99644" y="23455"/>
                  </a:cubicBezTo>
                  <a:cubicBezTo>
                    <a:pt x="99655" y="23146"/>
                    <a:pt x="99894" y="22896"/>
                    <a:pt x="100203" y="22896"/>
                  </a:cubicBezTo>
                  <a:close/>
                  <a:moveTo>
                    <a:pt x="103942" y="22896"/>
                  </a:moveTo>
                  <a:cubicBezTo>
                    <a:pt x="104239" y="22896"/>
                    <a:pt x="104513" y="23146"/>
                    <a:pt x="104513" y="23455"/>
                  </a:cubicBezTo>
                  <a:cubicBezTo>
                    <a:pt x="104513" y="23765"/>
                    <a:pt x="104251" y="24015"/>
                    <a:pt x="103942" y="24015"/>
                  </a:cubicBezTo>
                  <a:cubicBezTo>
                    <a:pt x="103644" y="24015"/>
                    <a:pt x="103382" y="23765"/>
                    <a:pt x="103382" y="23455"/>
                  </a:cubicBezTo>
                  <a:cubicBezTo>
                    <a:pt x="103382" y="23146"/>
                    <a:pt x="103632" y="22896"/>
                    <a:pt x="103942" y="22896"/>
                  </a:cubicBezTo>
                  <a:close/>
                  <a:moveTo>
                    <a:pt x="107668" y="22896"/>
                  </a:moveTo>
                  <a:cubicBezTo>
                    <a:pt x="107966" y="22896"/>
                    <a:pt x="108228" y="23146"/>
                    <a:pt x="108228" y="23455"/>
                  </a:cubicBezTo>
                  <a:cubicBezTo>
                    <a:pt x="108228" y="23765"/>
                    <a:pt x="107978" y="24015"/>
                    <a:pt x="107668" y="24015"/>
                  </a:cubicBezTo>
                  <a:cubicBezTo>
                    <a:pt x="107371" y="24015"/>
                    <a:pt x="107097" y="23765"/>
                    <a:pt x="107097" y="23455"/>
                  </a:cubicBezTo>
                  <a:cubicBezTo>
                    <a:pt x="107109" y="23146"/>
                    <a:pt x="107347" y="22896"/>
                    <a:pt x="107668" y="22896"/>
                  </a:cubicBezTo>
                  <a:close/>
                  <a:moveTo>
                    <a:pt x="111395" y="22896"/>
                  </a:moveTo>
                  <a:cubicBezTo>
                    <a:pt x="111693" y="22896"/>
                    <a:pt x="111967" y="23146"/>
                    <a:pt x="111967" y="23455"/>
                  </a:cubicBezTo>
                  <a:cubicBezTo>
                    <a:pt x="111967" y="23765"/>
                    <a:pt x="111705" y="24015"/>
                    <a:pt x="111395" y="24015"/>
                  </a:cubicBezTo>
                  <a:cubicBezTo>
                    <a:pt x="111085" y="24015"/>
                    <a:pt x="110835" y="23765"/>
                    <a:pt x="110835" y="23455"/>
                  </a:cubicBezTo>
                  <a:cubicBezTo>
                    <a:pt x="110835" y="23146"/>
                    <a:pt x="111085" y="22896"/>
                    <a:pt x="111395" y="22896"/>
                  </a:cubicBezTo>
                  <a:close/>
                  <a:moveTo>
                    <a:pt x="115122" y="22896"/>
                  </a:moveTo>
                  <a:cubicBezTo>
                    <a:pt x="115419" y="22896"/>
                    <a:pt x="115681" y="23146"/>
                    <a:pt x="115681" y="23455"/>
                  </a:cubicBezTo>
                  <a:cubicBezTo>
                    <a:pt x="115681" y="23765"/>
                    <a:pt x="115431" y="24015"/>
                    <a:pt x="115122" y="24015"/>
                  </a:cubicBezTo>
                  <a:cubicBezTo>
                    <a:pt x="114812" y="24015"/>
                    <a:pt x="114550" y="23765"/>
                    <a:pt x="114550" y="23455"/>
                  </a:cubicBezTo>
                  <a:cubicBezTo>
                    <a:pt x="114574" y="23146"/>
                    <a:pt x="114812" y="22896"/>
                    <a:pt x="115122" y="22896"/>
                  </a:cubicBezTo>
                  <a:close/>
                  <a:moveTo>
                    <a:pt x="118860" y="22896"/>
                  </a:moveTo>
                  <a:cubicBezTo>
                    <a:pt x="119158" y="22896"/>
                    <a:pt x="119420" y="23146"/>
                    <a:pt x="119420" y="23455"/>
                  </a:cubicBezTo>
                  <a:cubicBezTo>
                    <a:pt x="119420" y="23765"/>
                    <a:pt x="119170" y="24015"/>
                    <a:pt x="118860" y="24015"/>
                  </a:cubicBezTo>
                  <a:cubicBezTo>
                    <a:pt x="118539" y="24015"/>
                    <a:pt x="118289" y="23765"/>
                    <a:pt x="118289" y="23455"/>
                  </a:cubicBezTo>
                  <a:cubicBezTo>
                    <a:pt x="118289" y="23146"/>
                    <a:pt x="118539" y="22896"/>
                    <a:pt x="118860" y="22896"/>
                  </a:cubicBezTo>
                  <a:close/>
                  <a:moveTo>
                    <a:pt x="122575" y="22896"/>
                  </a:moveTo>
                  <a:cubicBezTo>
                    <a:pt x="122873" y="22896"/>
                    <a:pt x="123146" y="23146"/>
                    <a:pt x="123146" y="23455"/>
                  </a:cubicBezTo>
                  <a:cubicBezTo>
                    <a:pt x="123146" y="23765"/>
                    <a:pt x="122885" y="24015"/>
                    <a:pt x="122575" y="24015"/>
                  </a:cubicBezTo>
                  <a:cubicBezTo>
                    <a:pt x="122265" y="24015"/>
                    <a:pt x="122015" y="23765"/>
                    <a:pt x="122015" y="23455"/>
                  </a:cubicBezTo>
                  <a:cubicBezTo>
                    <a:pt x="122027" y="23146"/>
                    <a:pt x="122277" y="22896"/>
                    <a:pt x="122575" y="22896"/>
                  </a:cubicBezTo>
                  <a:close/>
                  <a:moveTo>
                    <a:pt x="126314" y="22896"/>
                  </a:moveTo>
                  <a:cubicBezTo>
                    <a:pt x="126611" y="22896"/>
                    <a:pt x="126873" y="23146"/>
                    <a:pt x="126873" y="23455"/>
                  </a:cubicBezTo>
                  <a:cubicBezTo>
                    <a:pt x="126873" y="23765"/>
                    <a:pt x="126623" y="24015"/>
                    <a:pt x="126314" y="24015"/>
                  </a:cubicBezTo>
                  <a:cubicBezTo>
                    <a:pt x="126004" y="24015"/>
                    <a:pt x="125742" y="23765"/>
                    <a:pt x="125742" y="23455"/>
                  </a:cubicBezTo>
                  <a:cubicBezTo>
                    <a:pt x="125742" y="23146"/>
                    <a:pt x="126004" y="22896"/>
                    <a:pt x="126314" y="22896"/>
                  </a:cubicBezTo>
                  <a:close/>
                  <a:moveTo>
                    <a:pt x="130028" y="22896"/>
                  </a:moveTo>
                  <a:cubicBezTo>
                    <a:pt x="130326" y="22896"/>
                    <a:pt x="130600" y="23146"/>
                    <a:pt x="130600" y="23455"/>
                  </a:cubicBezTo>
                  <a:cubicBezTo>
                    <a:pt x="130600" y="23765"/>
                    <a:pt x="130350" y="24015"/>
                    <a:pt x="130028" y="24015"/>
                  </a:cubicBezTo>
                  <a:cubicBezTo>
                    <a:pt x="129731" y="24015"/>
                    <a:pt x="129469" y="23765"/>
                    <a:pt x="129469" y="23455"/>
                  </a:cubicBezTo>
                  <a:cubicBezTo>
                    <a:pt x="129469" y="23146"/>
                    <a:pt x="129719" y="22896"/>
                    <a:pt x="130028" y="22896"/>
                  </a:cubicBezTo>
                  <a:close/>
                  <a:moveTo>
                    <a:pt x="133767" y="22896"/>
                  </a:moveTo>
                  <a:cubicBezTo>
                    <a:pt x="134065" y="22896"/>
                    <a:pt x="134326" y="23146"/>
                    <a:pt x="134326" y="23455"/>
                  </a:cubicBezTo>
                  <a:cubicBezTo>
                    <a:pt x="134326" y="23765"/>
                    <a:pt x="134076" y="24015"/>
                    <a:pt x="133767" y="24015"/>
                  </a:cubicBezTo>
                  <a:cubicBezTo>
                    <a:pt x="133469" y="24015"/>
                    <a:pt x="133207" y="23765"/>
                    <a:pt x="133207" y="23455"/>
                  </a:cubicBezTo>
                  <a:cubicBezTo>
                    <a:pt x="133207" y="23146"/>
                    <a:pt x="133457" y="22896"/>
                    <a:pt x="133767" y="22896"/>
                  </a:cubicBezTo>
                  <a:close/>
                  <a:moveTo>
                    <a:pt x="137494" y="22896"/>
                  </a:moveTo>
                  <a:cubicBezTo>
                    <a:pt x="137791" y="22896"/>
                    <a:pt x="138053" y="23146"/>
                    <a:pt x="138053" y="23455"/>
                  </a:cubicBezTo>
                  <a:cubicBezTo>
                    <a:pt x="138053" y="23765"/>
                    <a:pt x="137803" y="24015"/>
                    <a:pt x="137494" y="24015"/>
                  </a:cubicBezTo>
                  <a:cubicBezTo>
                    <a:pt x="137196" y="24015"/>
                    <a:pt x="136922" y="23765"/>
                    <a:pt x="136922" y="23455"/>
                  </a:cubicBezTo>
                  <a:cubicBezTo>
                    <a:pt x="136934" y="23146"/>
                    <a:pt x="137172" y="22896"/>
                    <a:pt x="137494" y="22896"/>
                  </a:cubicBezTo>
                  <a:close/>
                  <a:moveTo>
                    <a:pt x="1548" y="24753"/>
                  </a:moveTo>
                  <a:cubicBezTo>
                    <a:pt x="1846" y="24753"/>
                    <a:pt x="2119" y="25003"/>
                    <a:pt x="2119" y="25313"/>
                  </a:cubicBezTo>
                  <a:cubicBezTo>
                    <a:pt x="2119" y="25610"/>
                    <a:pt x="1858" y="25884"/>
                    <a:pt x="1548" y="25884"/>
                  </a:cubicBezTo>
                  <a:cubicBezTo>
                    <a:pt x="1238" y="25884"/>
                    <a:pt x="988" y="25622"/>
                    <a:pt x="988" y="25313"/>
                  </a:cubicBezTo>
                  <a:cubicBezTo>
                    <a:pt x="988" y="25003"/>
                    <a:pt x="1238" y="24753"/>
                    <a:pt x="1548" y="24753"/>
                  </a:cubicBezTo>
                  <a:close/>
                  <a:moveTo>
                    <a:pt x="5287" y="24753"/>
                  </a:moveTo>
                  <a:cubicBezTo>
                    <a:pt x="5596" y="24753"/>
                    <a:pt x="5846" y="25003"/>
                    <a:pt x="5846" y="25313"/>
                  </a:cubicBezTo>
                  <a:cubicBezTo>
                    <a:pt x="5846" y="25622"/>
                    <a:pt x="5596" y="25884"/>
                    <a:pt x="5287" y="25884"/>
                  </a:cubicBezTo>
                  <a:cubicBezTo>
                    <a:pt x="4977" y="25884"/>
                    <a:pt x="4715" y="25622"/>
                    <a:pt x="4715" y="25313"/>
                  </a:cubicBezTo>
                  <a:cubicBezTo>
                    <a:pt x="4715" y="25003"/>
                    <a:pt x="4977" y="24753"/>
                    <a:pt x="5287" y="24753"/>
                  </a:cubicBezTo>
                  <a:close/>
                  <a:moveTo>
                    <a:pt x="9001" y="24753"/>
                  </a:moveTo>
                  <a:cubicBezTo>
                    <a:pt x="9299" y="24753"/>
                    <a:pt x="9573" y="25003"/>
                    <a:pt x="9573" y="25313"/>
                  </a:cubicBezTo>
                  <a:cubicBezTo>
                    <a:pt x="9573" y="25610"/>
                    <a:pt x="9323" y="25884"/>
                    <a:pt x="9001" y="25884"/>
                  </a:cubicBezTo>
                  <a:cubicBezTo>
                    <a:pt x="8704" y="25884"/>
                    <a:pt x="8442" y="25622"/>
                    <a:pt x="8442" y="25313"/>
                  </a:cubicBezTo>
                  <a:cubicBezTo>
                    <a:pt x="8442" y="25003"/>
                    <a:pt x="8692" y="24753"/>
                    <a:pt x="9001" y="24753"/>
                  </a:cubicBezTo>
                  <a:close/>
                  <a:moveTo>
                    <a:pt x="12728" y="24753"/>
                  </a:moveTo>
                  <a:cubicBezTo>
                    <a:pt x="13037" y="24753"/>
                    <a:pt x="13288" y="25003"/>
                    <a:pt x="13288" y="25313"/>
                  </a:cubicBezTo>
                  <a:cubicBezTo>
                    <a:pt x="13288" y="25622"/>
                    <a:pt x="13037" y="25884"/>
                    <a:pt x="12728" y="25884"/>
                  </a:cubicBezTo>
                  <a:cubicBezTo>
                    <a:pt x="12418" y="25884"/>
                    <a:pt x="12156" y="25622"/>
                    <a:pt x="12156" y="25313"/>
                  </a:cubicBezTo>
                  <a:cubicBezTo>
                    <a:pt x="12180" y="25003"/>
                    <a:pt x="12418" y="24753"/>
                    <a:pt x="12728" y="24753"/>
                  </a:cubicBezTo>
                  <a:close/>
                  <a:moveTo>
                    <a:pt x="16466" y="24753"/>
                  </a:moveTo>
                  <a:cubicBezTo>
                    <a:pt x="16764" y="24753"/>
                    <a:pt x="17026" y="25003"/>
                    <a:pt x="17026" y="25313"/>
                  </a:cubicBezTo>
                  <a:cubicBezTo>
                    <a:pt x="17026" y="25610"/>
                    <a:pt x="16776" y="25884"/>
                    <a:pt x="16466" y="25884"/>
                  </a:cubicBezTo>
                  <a:cubicBezTo>
                    <a:pt x="16169" y="25884"/>
                    <a:pt x="15895" y="25622"/>
                    <a:pt x="15895" y="25313"/>
                  </a:cubicBezTo>
                  <a:cubicBezTo>
                    <a:pt x="15895" y="25003"/>
                    <a:pt x="16145" y="24753"/>
                    <a:pt x="16466" y="24753"/>
                  </a:cubicBezTo>
                  <a:close/>
                  <a:moveTo>
                    <a:pt x="20181" y="24753"/>
                  </a:moveTo>
                  <a:cubicBezTo>
                    <a:pt x="20491" y="24753"/>
                    <a:pt x="20753" y="25003"/>
                    <a:pt x="20753" y="25313"/>
                  </a:cubicBezTo>
                  <a:cubicBezTo>
                    <a:pt x="20753" y="25622"/>
                    <a:pt x="20491" y="25884"/>
                    <a:pt x="20181" y="25884"/>
                  </a:cubicBezTo>
                  <a:cubicBezTo>
                    <a:pt x="19872" y="25884"/>
                    <a:pt x="19622" y="25622"/>
                    <a:pt x="19622" y="25313"/>
                  </a:cubicBezTo>
                  <a:cubicBezTo>
                    <a:pt x="19634" y="25003"/>
                    <a:pt x="19872" y="24753"/>
                    <a:pt x="20181" y="24753"/>
                  </a:cubicBezTo>
                  <a:close/>
                  <a:moveTo>
                    <a:pt x="23920" y="24753"/>
                  </a:moveTo>
                  <a:cubicBezTo>
                    <a:pt x="24217" y="24753"/>
                    <a:pt x="24479" y="25003"/>
                    <a:pt x="24479" y="25313"/>
                  </a:cubicBezTo>
                  <a:cubicBezTo>
                    <a:pt x="24479" y="25610"/>
                    <a:pt x="24229" y="25884"/>
                    <a:pt x="23920" y="25884"/>
                  </a:cubicBezTo>
                  <a:cubicBezTo>
                    <a:pt x="23610" y="25884"/>
                    <a:pt x="23348" y="25622"/>
                    <a:pt x="23348" y="25313"/>
                  </a:cubicBezTo>
                  <a:cubicBezTo>
                    <a:pt x="23348" y="25003"/>
                    <a:pt x="23610" y="24753"/>
                    <a:pt x="23920" y="24753"/>
                  </a:cubicBezTo>
                  <a:close/>
                  <a:moveTo>
                    <a:pt x="27635" y="24753"/>
                  </a:moveTo>
                  <a:cubicBezTo>
                    <a:pt x="27956" y="24753"/>
                    <a:pt x="28206" y="25003"/>
                    <a:pt x="28206" y="25313"/>
                  </a:cubicBezTo>
                  <a:cubicBezTo>
                    <a:pt x="28206" y="25622"/>
                    <a:pt x="27956" y="25884"/>
                    <a:pt x="27635" y="25884"/>
                  </a:cubicBezTo>
                  <a:cubicBezTo>
                    <a:pt x="27325" y="25884"/>
                    <a:pt x="27075" y="25622"/>
                    <a:pt x="27075" y="25313"/>
                  </a:cubicBezTo>
                  <a:cubicBezTo>
                    <a:pt x="27087" y="25003"/>
                    <a:pt x="27325" y="24753"/>
                    <a:pt x="27635" y="24753"/>
                  </a:cubicBezTo>
                  <a:close/>
                  <a:moveTo>
                    <a:pt x="31373" y="24753"/>
                  </a:moveTo>
                  <a:cubicBezTo>
                    <a:pt x="31671" y="24753"/>
                    <a:pt x="31945" y="25003"/>
                    <a:pt x="31945" y="25313"/>
                  </a:cubicBezTo>
                  <a:cubicBezTo>
                    <a:pt x="31945" y="25610"/>
                    <a:pt x="31683" y="25884"/>
                    <a:pt x="31373" y="25884"/>
                  </a:cubicBezTo>
                  <a:cubicBezTo>
                    <a:pt x="31064" y="25884"/>
                    <a:pt x="30814" y="25622"/>
                    <a:pt x="30814" y="25313"/>
                  </a:cubicBezTo>
                  <a:cubicBezTo>
                    <a:pt x="30814" y="25003"/>
                    <a:pt x="31064" y="24753"/>
                    <a:pt x="31373" y="24753"/>
                  </a:cubicBezTo>
                  <a:close/>
                  <a:moveTo>
                    <a:pt x="35100" y="24753"/>
                  </a:moveTo>
                  <a:cubicBezTo>
                    <a:pt x="35409" y="24753"/>
                    <a:pt x="35659" y="25003"/>
                    <a:pt x="35659" y="25313"/>
                  </a:cubicBezTo>
                  <a:cubicBezTo>
                    <a:pt x="35659" y="25622"/>
                    <a:pt x="35409" y="25884"/>
                    <a:pt x="35100" y="25884"/>
                  </a:cubicBezTo>
                  <a:cubicBezTo>
                    <a:pt x="34778" y="25884"/>
                    <a:pt x="34528" y="25622"/>
                    <a:pt x="34528" y="25313"/>
                  </a:cubicBezTo>
                  <a:cubicBezTo>
                    <a:pt x="34540" y="25003"/>
                    <a:pt x="34778" y="24753"/>
                    <a:pt x="35100" y="24753"/>
                  </a:cubicBezTo>
                  <a:close/>
                  <a:moveTo>
                    <a:pt x="38815" y="24753"/>
                  </a:moveTo>
                  <a:cubicBezTo>
                    <a:pt x="39112" y="24753"/>
                    <a:pt x="39386" y="25003"/>
                    <a:pt x="39386" y="25313"/>
                  </a:cubicBezTo>
                  <a:cubicBezTo>
                    <a:pt x="39386" y="25610"/>
                    <a:pt x="39124" y="25884"/>
                    <a:pt x="38815" y="25884"/>
                  </a:cubicBezTo>
                  <a:cubicBezTo>
                    <a:pt x="38517" y="25884"/>
                    <a:pt x="38255" y="25622"/>
                    <a:pt x="38255" y="25313"/>
                  </a:cubicBezTo>
                  <a:cubicBezTo>
                    <a:pt x="38255" y="25003"/>
                    <a:pt x="38505" y="24753"/>
                    <a:pt x="38815" y="24753"/>
                  </a:cubicBezTo>
                  <a:close/>
                  <a:moveTo>
                    <a:pt x="42553" y="24753"/>
                  </a:moveTo>
                  <a:cubicBezTo>
                    <a:pt x="42863" y="24753"/>
                    <a:pt x="43113" y="25003"/>
                    <a:pt x="43113" y="25313"/>
                  </a:cubicBezTo>
                  <a:cubicBezTo>
                    <a:pt x="43113" y="25622"/>
                    <a:pt x="42863" y="25884"/>
                    <a:pt x="42553" y="25884"/>
                  </a:cubicBezTo>
                  <a:cubicBezTo>
                    <a:pt x="42232" y="25884"/>
                    <a:pt x="41982" y="25622"/>
                    <a:pt x="41982" y="25313"/>
                  </a:cubicBezTo>
                  <a:cubicBezTo>
                    <a:pt x="41982" y="25003"/>
                    <a:pt x="42244" y="24753"/>
                    <a:pt x="42553" y="24753"/>
                  </a:cubicBezTo>
                  <a:close/>
                  <a:moveTo>
                    <a:pt x="46268" y="24753"/>
                  </a:moveTo>
                  <a:cubicBezTo>
                    <a:pt x="46565" y="24753"/>
                    <a:pt x="46839" y="25003"/>
                    <a:pt x="46839" y="25313"/>
                  </a:cubicBezTo>
                  <a:cubicBezTo>
                    <a:pt x="46839" y="25610"/>
                    <a:pt x="46589" y="25884"/>
                    <a:pt x="46268" y="25884"/>
                  </a:cubicBezTo>
                  <a:cubicBezTo>
                    <a:pt x="45970" y="25884"/>
                    <a:pt x="45708" y="25622"/>
                    <a:pt x="45708" y="25313"/>
                  </a:cubicBezTo>
                  <a:cubicBezTo>
                    <a:pt x="45708" y="25003"/>
                    <a:pt x="45958" y="24753"/>
                    <a:pt x="46268" y="24753"/>
                  </a:cubicBezTo>
                  <a:close/>
                  <a:moveTo>
                    <a:pt x="50006" y="24753"/>
                  </a:moveTo>
                  <a:cubicBezTo>
                    <a:pt x="50316" y="24753"/>
                    <a:pt x="50578" y="25003"/>
                    <a:pt x="50578" y="25313"/>
                  </a:cubicBezTo>
                  <a:cubicBezTo>
                    <a:pt x="50578" y="25622"/>
                    <a:pt x="50316" y="25884"/>
                    <a:pt x="50006" y="25884"/>
                  </a:cubicBezTo>
                  <a:cubicBezTo>
                    <a:pt x="49697" y="25884"/>
                    <a:pt x="49447" y="25622"/>
                    <a:pt x="49447" y="25313"/>
                  </a:cubicBezTo>
                  <a:cubicBezTo>
                    <a:pt x="49447" y="25003"/>
                    <a:pt x="49697" y="24753"/>
                    <a:pt x="50006" y="24753"/>
                  </a:cubicBezTo>
                  <a:close/>
                  <a:moveTo>
                    <a:pt x="53733" y="24753"/>
                  </a:moveTo>
                  <a:cubicBezTo>
                    <a:pt x="54031" y="24753"/>
                    <a:pt x="54293" y="25003"/>
                    <a:pt x="54293" y="25313"/>
                  </a:cubicBezTo>
                  <a:cubicBezTo>
                    <a:pt x="54293" y="25610"/>
                    <a:pt x="54043" y="25884"/>
                    <a:pt x="53733" y="25884"/>
                  </a:cubicBezTo>
                  <a:cubicBezTo>
                    <a:pt x="53412" y="25884"/>
                    <a:pt x="53162" y="25622"/>
                    <a:pt x="53162" y="25313"/>
                  </a:cubicBezTo>
                  <a:cubicBezTo>
                    <a:pt x="53162" y="25003"/>
                    <a:pt x="53412" y="24753"/>
                    <a:pt x="53733" y="24753"/>
                  </a:cubicBezTo>
                  <a:close/>
                  <a:moveTo>
                    <a:pt x="57460" y="24753"/>
                  </a:moveTo>
                  <a:cubicBezTo>
                    <a:pt x="57781" y="24753"/>
                    <a:pt x="58031" y="25003"/>
                    <a:pt x="58031" y="25313"/>
                  </a:cubicBezTo>
                  <a:cubicBezTo>
                    <a:pt x="58031" y="25622"/>
                    <a:pt x="57781" y="25884"/>
                    <a:pt x="57460" y="25884"/>
                  </a:cubicBezTo>
                  <a:cubicBezTo>
                    <a:pt x="57150" y="25884"/>
                    <a:pt x="56900" y="25622"/>
                    <a:pt x="56900" y="25313"/>
                  </a:cubicBezTo>
                  <a:cubicBezTo>
                    <a:pt x="56900" y="25003"/>
                    <a:pt x="57150" y="24753"/>
                    <a:pt x="57460" y="24753"/>
                  </a:cubicBezTo>
                  <a:close/>
                  <a:moveTo>
                    <a:pt x="61186" y="24753"/>
                  </a:moveTo>
                  <a:cubicBezTo>
                    <a:pt x="61484" y="24753"/>
                    <a:pt x="61746" y="25003"/>
                    <a:pt x="61746" y="25313"/>
                  </a:cubicBezTo>
                  <a:cubicBezTo>
                    <a:pt x="61746" y="25610"/>
                    <a:pt x="61496" y="25884"/>
                    <a:pt x="61186" y="25884"/>
                  </a:cubicBezTo>
                  <a:cubicBezTo>
                    <a:pt x="60877" y="25884"/>
                    <a:pt x="60615" y="25622"/>
                    <a:pt x="60615" y="25313"/>
                  </a:cubicBezTo>
                  <a:cubicBezTo>
                    <a:pt x="60615" y="25003"/>
                    <a:pt x="60877" y="24753"/>
                    <a:pt x="61186" y="24753"/>
                  </a:cubicBezTo>
                  <a:close/>
                  <a:moveTo>
                    <a:pt x="64925" y="24753"/>
                  </a:moveTo>
                  <a:cubicBezTo>
                    <a:pt x="65234" y="24753"/>
                    <a:pt x="65485" y="25003"/>
                    <a:pt x="65485" y="25313"/>
                  </a:cubicBezTo>
                  <a:cubicBezTo>
                    <a:pt x="65485" y="25622"/>
                    <a:pt x="65234" y="25884"/>
                    <a:pt x="64925" y="25884"/>
                  </a:cubicBezTo>
                  <a:cubicBezTo>
                    <a:pt x="64603" y="25884"/>
                    <a:pt x="64353" y="25622"/>
                    <a:pt x="64353" y="25313"/>
                  </a:cubicBezTo>
                  <a:cubicBezTo>
                    <a:pt x="64353" y="25003"/>
                    <a:pt x="64603" y="24753"/>
                    <a:pt x="64925" y="24753"/>
                  </a:cubicBezTo>
                  <a:close/>
                  <a:moveTo>
                    <a:pt x="68640" y="24753"/>
                  </a:moveTo>
                  <a:cubicBezTo>
                    <a:pt x="68937" y="24753"/>
                    <a:pt x="69211" y="25003"/>
                    <a:pt x="69211" y="25313"/>
                  </a:cubicBezTo>
                  <a:cubicBezTo>
                    <a:pt x="69211" y="25610"/>
                    <a:pt x="68949" y="25884"/>
                    <a:pt x="68640" y="25884"/>
                  </a:cubicBezTo>
                  <a:cubicBezTo>
                    <a:pt x="68330" y="25884"/>
                    <a:pt x="68080" y="25622"/>
                    <a:pt x="68080" y="25313"/>
                  </a:cubicBezTo>
                  <a:cubicBezTo>
                    <a:pt x="68092" y="25003"/>
                    <a:pt x="68330" y="24753"/>
                    <a:pt x="68640" y="24753"/>
                  </a:cubicBezTo>
                  <a:close/>
                  <a:moveTo>
                    <a:pt x="72366" y="24753"/>
                  </a:moveTo>
                  <a:cubicBezTo>
                    <a:pt x="72676" y="24753"/>
                    <a:pt x="72926" y="25003"/>
                    <a:pt x="72926" y="25313"/>
                  </a:cubicBezTo>
                  <a:cubicBezTo>
                    <a:pt x="72926" y="25622"/>
                    <a:pt x="72676" y="25884"/>
                    <a:pt x="72366" y="25884"/>
                  </a:cubicBezTo>
                  <a:cubicBezTo>
                    <a:pt x="72045" y="25884"/>
                    <a:pt x="71795" y="25622"/>
                    <a:pt x="71795" y="25313"/>
                  </a:cubicBezTo>
                  <a:cubicBezTo>
                    <a:pt x="71807" y="25003"/>
                    <a:pt x="72069" y="24753"/>
                    <a:pt x="72366" y="24753"/>
                  </a:cubicBezTo>
                  <a:close/>
                  <a:moveTo>
                    <a:pt x="76093" y="24753"/>
                  </a:moveTo>
                  <a:cubicBezTo>
                    <a:pt x="76391" y="24753"/>
                    <a:pt x="76664" y="25003"/>
                    <a:pt x="76664" y="25313"/>
                  </a:cubicBezTo>
                  <a:cubicBezTo>
                    <a:pt x="76664" y="25610"/>
                    <a:pt x="76403" y="25884"/>
                    <a:pt x="76093" y="25884"/>
                  </a:cubicBezTo>
                  <a:cubicBezTo>
                    <a:pt x="75795" y="25884"/>
                    <a:pt x="75533" y="25622"/>
                    <a:pt x="75533" y="25313"/>
                  </a:cubicBezTo>
                  <a:cubicBezTo>
                    <a:pt x="75533" y="25003"/>
                    <a:pt x="75783" y="24753"/>
                    <a:pt x="76093" y="24753"/>
                  </a:cubicBezTo>
                  <a:close/>
                  <a:moveTo>
                    <a:pt x="79712" y="24753"/>
                  </a:moveTo>
                  <a:cubicBezTo>
                    <a:pt x="80010" y="24753"/>
                    <a:pt x="80284" y="25003"/>
                    <a:pt x="80284" y="25313"/>
                  </a:cubicBezTo>
                  <a:cubicBezTo>
                    <a:pt x="80284" y="25610"/>
                    <a:pt x="80022" y="25884"/>
                    <a:pt x="79712" y="25884"/>
                  </a:cubicBezTo>
                  <a:cubicBezTo>
                    <a:pt x="79403" y="25884"/>
                    <a:pt x="79153" y="25622"/>
                    <a:pt x="79153" y="25313"/>
                  </a:cubicBezTo>
                  <a:cubicBezTo>
                    <a:pt x="79153" y="25003"/>
                    <a:pt x="79403" y="24753"/>
                    <a:pt x="79712" y="24753"/>
                  </a:cubicBezTo>
                  <a:close/>
                  <a:moveTo>
                    <a:pt x="83451" y="24753"/>
                  </a:moveTo>
                  <a:cubicBezTo>
                    <a:pt x="83761" y="24753"/>
                    <a:pt x="84011" y="25003"/>
                    <a:pt x="84011" y="25313"/>
                  </a:cubicBezTo>
                  <a:cubicBezTo>
                    <a:pt x="84011" y="25622"/>
                    <a:pt x="83761" y="25884"/>
                    <a:pt x="83451" y="25884"/>
                  </a:cubicBezTo>
                  <a:cubicBezTo>
                    <a:pt x="83141" y="25884"/>
                    <a:pt x="82880" y="25622"/>
                    <a:pt x="82880" y="25313"/>
                  </a:cubicBezTo>
                  <a:cubicBezTo>
                    <a:pt x="82880" y="25003"/>
                    <a:pt x="83141" y="24753"/>
                    <a:pt x="83451" y="24753"/>
                  </a:cubicBezTo>
                  <a:close/>
                  <a:moveTo>
                    <a:pt x="87166" y="24753"/>
                  </a:moveTo>
                  <a:cubicBezTo>
                    <a:pt x="87463" y="24753"/>
                    <a:pt x="87737" y="25003"/>
                    <a:pt x="87737" y="25313"/>
                  </a:cubicBezTo>
                  <a:cubicBezTo>
                    <a:pt x="87737" y="25610"/>
                    <a:pt x="87475" y="25884"/>
                    <a:pt x="87166" y="25884"/>
                  </a:cubicBezTo>
                  <a:cubicBezTo>
                    <a:pt x="86856" y="25884"/>
                    <a:pt x="86606" y="25622"/>
                    <a:pt x="86606" y="25313"/>
                  </a:cubicBezTo>
                  <a:cubicBezTo>
                    <a:pt x="86606" y="25003"/>
                    <a:pt x="86856" y="24753"/>
                    <a:pt x="87166" y="24753"/>
                  </a:cubicBezTo>
                  <a:close/>
                  <a:moveTo>
                    <a:pt x="90904" y="24753"/>
                  </a:moveTo>
                  <a:cubicBezTo>
                    <a:pt x="91214" y="24753"/>
                    <a:pt x="91464" y="25003"/>
                    <a:pt x="91464" y="25313"/>
                  </a:cubicBezTo>
                  <a:cubicBezTo>
                    <a:pt x="91464" y="25622"/>
                    <a:pt x="91214" y="25884"/>
                    <a:pt x="90904" y="25884"/>
                  </a:cubicBezTo>
                  <a:cubicBezTo>
                    <a:pt x="90595" y="25884"/>
                    <a:pt x="90345" y="25622"/>
                    <a:pt x="90345" y="25313"/>
                  </a:cubicBezTo>
                  <a:cubicBezTo>
                    <a:pt x="90345" y="25003"/>
                    <a:pt x="90595" y="24753"/>
                    <a:pt x="90904" y="24753"/>
                  </a:cubicBezTo>
                  <a:close/>
                  <a:moveTo>
                    <a:pt x="94631" y="24753"/>
                  </a:moveTo>
                  <a:cubicBezTo>
                    <a:pt x="94929" y="24753"/>
                    <a:pt x="95191" y="25003"/>
                    <a:pt x="95191" y="25313"/>
                  </a:cubicBezTo>
                  <a:cubicBezTo>
                    <a:pt x="95191" y="25610"/>
                    <a:pt x="94941" y="25884"/>
                    <a:pt x="94631" y="25884"/>
                  </a:cubicBezTo>
                  <a:cubicBezTo>
                    <a:pt x="94310" y="25884"/>
                    <a:pt x="94060" y="25622"/>
                    <a:pt x="94060" y="25313"/>
                  </a:cubicBezTo>
                  <a:cubicBezTo>
                    <a:pt x="94071" y="25003"/>
                    <a:pt x="94310" y="24753"/>
                    <a:pt x="94631" y="24753"/>
                  </a:cubicBezTo>
                  <a:close/>
                  <a:moveTo>
                    <a:pt x="98346" y="24753"/>
                  </a:moveTo>
                  <a:cubicBezTo>
                    <a:pt x="98655" y="24753"/>
                    <a:pt x="98905" y="25003"/>
                    <a:pt x="98905" y="25313"/>
                  </a:cubicBezTo>
                  <a:cubicBezTo>
                    <a:pt x="98905" y="25622"/>
                    <a:pt x="98655" y="25884"/>
                    <a:pt x="98346" y="25884"/>
                  </a:cubicBezTo>
                  <a:cubicBezTo>
                    <a:pt x="98036" y="25884"/>
                    <a:pt x="97786" y="25622"/>
                    <a:pt x="97786" y="25313"/>
                  </a:cubicBezTo>
                  <a:cubicBezTo>
                    <a:pt x="97798" y="25003"/>
                    <a:pt x="98036" y="24753"/>
                    <a:pt x="98346" y="24753"/>
                  </a:cubicBezTo>
                  <a:close/>
                  <a:moveTo>
                    <a:pt x="102084" y="24753"/>
                  </a:moveTo>
                  <a:cubicBezTo>
                    <a:pt x="102382" y="24753"/>
                    <a:pt x="102644" y="25003"/>
                    <a:pt x="102644" y="25313"/>
                  </a:cubicBezTo>
                  <a:cubicBezTo>
                    <a:pt x="102644" y="25610"/>
                    <a:pt x="102394" y="25884"/>
                    <a:pt x="102084" y="25884"/>
                  </a:cubicBezTo>
                  <a:cubicBezTo>
                    <a:pt x="101787" y="25884"/>
                    <a:pt x="101513" y="25622"/>
                    <a:pt x="101513" y="25313"/>
                  </a:cubicBezTo>
                  <a:cubicBezTo>
                    <a:pt x="101513" y="25003"/>
                    <a:pt x="101775" y="24753"/>
                    <a:pt x="102084" y="24753"/>
                  </a:cubicBezTo>
                  <a:close/>
                  <a:moveTo>
                    <a:pt x="105799" y="24753"/>
                  </a:moveTo>
                  <a:cubicBezTo>
                    <a:pt x="106121" y="24753"/>
                    <a:pt x="106371" y="25003"/>
                    <a:pt x="106371" y="25313"/>
                  </a:cubicBezTo>
                  <a:cubicBezTo>
                    <a:pt x="106371" y="25622"/>
                    <a:pt x="106109" y="25884"/>
                    <a:pt x="105799" y="25884"/>
                  </a:cubicBezTo>
                  <a:cubicBezTo>
                    <a:pt x="105490" y="25884"/>
                    <a:pt x="105239" y="25622"/>
                    <a:pt x="105239" y="25313"/>
                  </a:cubicBezTo>
                  <a:cubicBezTo>
                    <a:pt x="105251" y="25003"/>
                    <a:pt x="105490" y="24753"/>
                    <a:pt x="105799" y="24753"/>
                  </a:cubicBezTo>
                  <a:close/>
                  <a:moveTo>
                    <a:pt x="109538" y="24753"/>
                  </a:moveTo>
                  <a:cubicBezTo>
                    <a:pt x="109835" y="24753"/>
                    <a:pt x="110109" y="25003"/>
                    <a:pt x="110109" y="25313"/>
                  </a:cubicBezTo>
                  <a:cubicBezTo>
                    <a:pt x="110109" y="25610"/>
                    <a:pt x="109847" y="25884"/>
                    <a:pt x="109538" y="25884"/>
                  </a:cubicBezTo>
                  <a:cubicBezTo>
                    <a:pt x="109228" y="25884"/>
                    <a:pt x="108978" y="25622"/>
                    <a:pt x="108978" y="25313"/>
                  </a:cubicBezTo>
                  <a:cubicBezTo>
                    <a:pt x="108978" y="25003"/>
                    <a:pt x="109228" y="24753"/>
                    <a:pt x="109538" y="24753"/>
                  </a:cubicBezTo>
                  <a:close/>
                  <a:moveTo>
                    <a:pt x="113264" y="24753"/>
                  </a:moveTo>
                  <a:cubicBezTo>
                    <a:pt x="113574" y="24753"/>
                    <a:pt x="113824" y="25003"/>
                    <a:pt x="113824" y="25313"/>
                  </a:cubicBezTo>
                  <a:cubicBezTo>
                    <a:pt x="113824" y="25622"/>
                    <a:pt x="113574" y="25884"/>
                    <a:pt x="113264" y="25884"/>
                  </a:cubicBezTo>
                  <a:cubicBezTo>
                    <a:pt x="112943" y="25884"/>
                    <a:pt x="112693" y="25622"/>
                    <a:pt x="112693" y="25313"/>
                  </a:cubicBezTo>
                  <a:cubicBezTo>
                    <a:pt x="112705" y="25003"/>
                    <a:pt x="112943" y="24753"/>
                    <a:pt x="113264" y="24753"/>
                  </a:cubicBezTo>
                  <a:close/>
                  <a:moveTo>
                    <a:pt x="116991" y="24753"/>
                  </a:moveTo>
                  <a:cubicBezTo>
                    <a:pt x="117289" y="24753"/>
                    <a:pt x="117562" y="25003"/>
                    <a:pt x="117562" y="25313"/>
                  </a:cubicBezTo>
                  <a:cubicBezTo>
                    <a:pt x="117562" y="25610"/>
                    <a:pt x="117312" y="25884"/>
                    <a:pt x="116991" y="25884"/>
                  </a:cubicBezTo>
                  <a:cubicBezTo>
                    <a:pt x="116681" y="25884"/>
                    <a:pt x="116431" y="25622"/>
                    <a:pt x="116431" y="25313"/>
                  </a:cubicBezTo>
                  <a:cubicBezTo>
                    <a:pt x="116431" y="25003"/>
                    <a:pt x="116681" y="24753"/>
                    <a:pt x="116991" y="24753"/>
                  </a:cubicBezTo>
                  <a:close/>
                  <a:moveTo>
                    <a:pt x="120718" y="24753"/>
                  </a:moveTo>
                  <a:cubicBezTo>
                    <a:pt x="121027" y="24753"/>
                    <a:pt x="121277" y="25003"/>
                    <a:pt x="121277" y="25313"/>
                  </a:cubicBezTo>
                  <a:cubicBezTo>
                    <a:pt x="121277" y="25622"/>
                    <a:pt x="121027" y="25884"/>
                    <a:pt x="120718" y="25884"/>
                  </a:cubicBezTo>
                  <a:cubicBezTo>
                    <a:pt x="120408" y="25884"/>
                    <a:pt x="120146" y="25622"/>
                    <a:pt x="120146" y="25313"/>
                  </a:cubicBezTo>
                  <a:cubicBezTo>
                    <a:pt x="120170" y="25003"/>
                    <a:pt x="120420" y="24753"/>
                    <a:pt x="120718" y="24753"/>
                  </a:cubicBezTo>
                  <a:close/>
                  <a:moveTo>
                    <a:pt x="124456" y="24753"/>
                  </a:moveTo>
                  <a:cubicBezTo>
                    <a:pt x="124754" y="24753"/>
                    <a:pt x="125016" y="25003"/>
                    <a:pt x="125016" y="25313"/>
                  </a:cubicBezTo>
                  <a:cubicBezTo>
                    <a:pt x="125016" y="25610"/>
                    <a:pt x="124766" y="25884"/>
                    <a:pt x="124456" y="25884"/>
                  </a:cubicBezTo>
                  <a:cubicBezTo>
                    <a:pt x="124135" y="25884"/>
                    <a:pt x="123885" y="25622"/>
                    <a:pt x="123885" y="25313"/>
                  </a:cubicBezTo>
                  <a:cubicBezTo>
                    <a:pt x="123885" y="25003"/>
                    <a:pt x="124135" y="24753"/>
                    <a:pt x="124456" y="24753"/>
                  </a:cubicBezTo>
                  <a:close/>
                  <a:moveTo>
                    <a:pt x="128171" y="24753"/>
                  </a:moveTo>
                  <a:cubicBezTo>
                    <a:pt x="128480" y="24753"/>
                    <a:pt x="128742" y="25003"/>
                    <a:pt x="128742" y="25313"/>
                  </a:cubicBezTo>
                  <a:cubicBezTo>
                    <a:pt x="128742" y="25622"/>
                    <a:pt x="128480" y="25884"/>
                    <a:pt x="128171" y="25884"/>
                  </a:cubicBezTo>
                  <a:cubicBezTo>
                    <a:pt x="127861" y="25884"/>
                    <a:pt x="127611" y="25622"/>
                    <a:pt x="127611" y="25313"/>
                  </a:cubicBezTo>
                  <a:cubicBezTo>
                    <a:pt x="127611" y="25003"/>
                    <a:pt x="127861" y="24753"/>
                    <a:pt x="128171" y="24753"/>
                  </a:cubicBezTo>
                  <a:close/>
                  <a:moveTo>
                    <a:pt x="131898" y="24753"/>
                  </a:moveTo>
                  <a:cubicBezTo>
                    <a:pt x="132195" y="24753"/>
                    <a:pt x="132457" y="25003"/>
                    <a:pt x="132457" y="25313"/>
                  </a:cubicBezTo>
                  <a:cubicBezTo>
                    <a:pt x="132457" y="25610"/>
                    <a:pt x="132207" y="25884"/>
                    <a:pt x="131898" y="25884"/>
                  </a:cubicBezTo>
                  <a:cubicBezTo>
                    <a:pt x="131600" y="25884"/>
                    <a:pt x="131326" y="25622"/>
                    <a:pt x="131326" y="25313"/>
                  </a:cubicBezTo>
                  <a:cubicBezTo>
                    <a:pt x="131338" y="25003"/>
                    <a:pt x="131576" y="24753"/>
                    <a:pt x="131898" y="24753"/>
                  </a:cubicBezTo>
                  <a:close/>
                  <a:moveTo>
                    <a:pt x="135624" y="24753"/>
                  </a:moveTo>
                  <a:cubicBezTo>
                    <a:pt x="135946" y="24753"/>
                    <a:pt x="136196" y="25003"/>
                    <a:pt x="136196" y="25313"/>
                  </a:cubicBezTo>
                  <a:cubicBezTo>
                    <a:pt x="136196" y="25622"/>
                    <a:pt x="135934" y="25884"/>
                    <a:pt x="135624" y="25884"/>
                  </a:cubicBezTo>
                  <a:cubicBezTo>
                    <a:pt x="135315" y="25884"/>
                    <a:pt x="135065" y="25622"/>
                    <a:pt x="135065" y="25313"/>
                  </a:cubicBezTo>
                  <a:cubicBezTo>
                    <a:pt x="135065" y="25003"/>
                    <a:pt x="135315" y="24753"/>
                    <a:pt x="135624" y="24753"/>
                  </a:cubicBezTo>
                  <a:close/>
                  <a:moveTo>
                    <a:pt x="139351" y="24753"/>
                  </a:moveTo>
                  <a:cubicBezTo>
                    <a:pt x="139649" y="24753"/>
                    <a:pt x="139910" y="25003"/>
                    <a:pt x="139910" y="25313"/>
                  </a:cubicBezTo>
                  <a:cubicBezTo>
                    <a:pt x="139910" y="25610"/>
                    <a:pt x="139660" y="25884"/>
                    <a:pt x="139351" y="25884"/>
                  </a:cubicBezTo>
                  <a:cubicBezTo>
                    <a:pt x="139053" y="25884"/>
                    <a:pt x="138779" y="25622"/>
                    <a:pt x="138779" y="25313"/>
                  </a:cubicBezTo>
                  <a:cubicBezTo>
                    <a:pt x="138779" y="25003"/>
                    <a:pt x="139041" y="24753"/>
                    <a:pt x="139351" y="24753"/>
                  </a:cubicBezTo>
                  <a:close/>
                  <a:moveTo>
                    <a:pt x="3405" y="26610"/>
                  </a:moveTo>
                  <a:cubicBezTo>
                    <a:pt x="3703" y="26610"/>
                    <a:pt x="3977" y="26861"/>
                    <a:pt x="3977" y="27182"/>
                  </a:cubicBezTo>
                  <a:cubicBezTo>
                    <a:pt x="3977" y="27480"/>
                    <a:pt x="3727" y="27742"/>
                    <a:pt x="3405" y="27742"/>
                  </a:cubicBezTo>
                  <a:cubicBezTo>
                    <a:pt x="3096" y="27742"/>
                    <a:pt x="2846" y="27492"/>
                    <a:pt x="2846" y="27182"/>
                  </a:cubicBezTo>
                  <a:cubicBezTo>
                    <a:pt x="2858" y="26861"/>
                    <a:pt x="3096" y="26610"/>
                    <a:pt x="3405" y="26610"/>
                  </a:cubicBezTo>
                  <a:close/>
                  <a:moveTo>
                    <a:pt x="7132" y="26610"/>
                  </a:moveTo>
                  <a:cubicBezTo>
                    <a:pt x="7430" y="26610"/>
                    <a:pt x="7692" y="26861"/>
                    <a:pt x="7692" y="27182"/>
                  </a:cubicBezTo>
                  <a:cubicBezTo>
                    <a:pt x="7692" y="27480"/>
                    <a:pt x="7442" y="27742"/>
                    <a:pt x="7132" y="27742"/>
                  </a:cubicBezTo>
                  <a:cubicBezTo>
                    <a:pt x="6834" y="27742"/>
                    <a:pt x="6560" y="27492"/>
                    <a:pt x="6560" y="27182"/>
                  </a:cubicBezTo>
                  <a:cubicBezTo>
                    <a:pt x="6560" y="26861"/>
                    <a:pt x="6822" y="26610"/>
                    <a:pt x="7132" y="26610"/>
                  </a:cubicBezTo>
                  <a:close/>
                  <a:moveTo>
                    <a:pt x="10871" y="26610"/>
                  </a:moveTo>
                  <a:cubicBezTo>
                    <a:pt x="11168" y="26610"/>
                    <a:pt x="11430" y="26861"/>
                    <a:pt x="11430" y="27182"/>
                  </a:cubicBezTo>
                  <a:cubicBezTo>
                    <a:pt x="11430" y="27480"/>
                    <a:pt x="11180" y="27742"/>
                    <a:pt x="10871" y="27742"/>
                  </a:cubicBezTo>
                  <a:cubicBezTo>
                    <a:pt x="10573" y="27742"/>
                    <a:pt x="10299" y="27492"/>
                    <a:pt x="10299" y="27182"/>
                  </a:cubicBezTo>
                  <a:cubicBezTo>
                    <a:pt x="10299" y="26861"/>
                    <a:pt x="10549" y="26610"/>
                    <a:pt x="10871" y="26610"/>
                  </a:cubicBezTo>
                  <a:close/>
                  <a:moveTo>
                    <a:pt x="14585" y="26610"/>
                  </a:moveTo>
                  <a:cubicBezTo>
                    <a:pt x="14883" y="26610"/>
                    <a:pt x="15157" y="26861"/>
                    <a:pt x="15157" y="27182"/>
                  </a:cubicBezTo>
                  <a:cubicBezTo>
                    <a:pt x="15157" y="27480"/>
                    <a:pt x="14895" y="27742"/>
                    <a:pt x="14585" y="27742"/>
                  </a:cubicBezTo>
                  <a:cubicBezTo>
                    <a:pt x="14288" y="27742"/>
                    <a:pt x="14014" y="27492"/>
                    <a:pt x="14014" y="27182"/>
                  </a:cubicBezTo>
                  <a:cubicBezTo>
                    <a:pt x="14014" y="26861"/>
                    <a:pt x="14276" y="26610"/>
                    <a:pt x="14585" y="26610"/>
                  </a:cubicBezTo>
                  <a:close/>
                  <a:moveTo>
                    <a:pt x="18324" y="26610"/>
                  </a:moveTo>
                  <a:cubicBezTo>
                    <a:pt x="18622" y="26610"/>
                    <a:pt x="18883" y="26861"/>
                    <a:pt x="18883" y="27182"/>
                  </a:cubicBezTo>
                  <a:cubicBezTo>
                    <a:pt x="18883" y="27480"/>
                    <a:pt x="18633" y="27742"/>
                    <a:pt x="18324" y="27742"/>
                  </a:cubicBezTo>
                  <a:cubicBezTo>
                    <a:pt x="18026" y="27742"/>
                    <a:pt x="17752" y="27492"/>
                    <a:pt x="17752" y="27182"/>
                  </a:cubicBezTo>
                  <a:cubicBezTo>
                    <a:pt x="17752" y="26861"/>
                    <a:pt x="18014" y="26610"/>
                    <a:pt x="18324" y="26610"/>
                  </a:cubicBezTo>
                  <a:close/>
                  <a:moveTo>
                    <a:pt x="22039" y="26610"/>
                  </a:moveTo>
                  <a:cubicBezTo>
                    <a:pt x="22336" y="26610"/>
                    <a:pt x="22610" y="26861"/>
                    <a:pt x="22610" y="27182"/>
                  </a:cubicBezTo>
                  <a:cubicBezTo>
                    <a:pt x="22610" y="27480"/>
                    <a:pt x="22360" y="27742"/>
                    <a:pt x="22039" y="27742"/>
                  </a:cubicBezTo>
                  <a:cubicBezTo>
                    <a:pt x="21729" y="27742"/>
                    <a:pt x="21479" y="27492"/>
                    <a:pt x="21479" y="27182"/>
                  </a:cubicBezTo>
                  <a:cubicBezTo>
                    <a:pt x="21479" y="26861"/>
                    <a:pt x="21729" y="26610"/>
                    <a:pt x="22039" y="26610"/>
                  </a:cubicBezTo>
                  <a:close/>
                  <a:moveTo>
                    <a:pt x="25777" y="26610"/>
                  </a:moveTo>
                  <a:cubicBezTo>
                    <a:pt x="26075" y="26610"/>
                    <a:pt x="26349" y="26861"/>
                    <a:pt x="26349" y="27182"/>
                  </a:cubicBezTo>
                  <a:cubicBezTo>
                    <a:pt x="26349" y="27480"/>
                    <a:pt x="26087" y="27742"/>
                    <a:pt x="25777" y="27742"/>
                  </a:cubicBezTo>
                  <a:cubicBezTo>
                    <a:pt x="25468" y="27742"/>
                    <a:pt x="25206" y="27492"/>
                    <a:pt x="25206" y="27182"/>
                  </a:cubicBezTo>
                  <a:cubicBezTo>
                    <a:pt x="25206" y="26861"/>
                    <a:pt x="25468" y="26610"/>
                    <a:pt x="25777" y="26610"/>
                  </a:cubicBezTo>
                  <a:close/>
                  <a:moveTo>
                    <a:pt x="29504" y="26610"/>
                  </a:moveTo>
                  <a:cubicBezTo>
                    <a:pt x="29801" y="26610"/>
                    <a:pt x="30063" y="26861"/>
                    <a:pt x="30063" y="27182"/>
                  </a:cubicBezTo>
                  <a:cubicBezTo>
                    <a:pt x="30063" y="27480"/>
                    <a:pt x="29813" y="27742"/>
                    <a:pt x="29504" y="27742"/>
                  </a:cubicBezTo>
                  <a:cubicBezTo>
                    <a:pt x="29182" y="27742"/>
                    <a:pt x="28932" y="27492"/>
                    <a:pt x="28932" y="27182"/>
                  </a:cubicBezTo>
                  <a:cubicBezTo>
                    <a:pt x="28932" y="26861"/>
                    <a:pt x="29182" y="26610"/>
                    <a:pt x="29504" y="26610"/>
                  </a:cubicBezTo>
                  <a:close/>
                  <a:moveTo>
                    <a:pt x="33230" y="26610"/>
                  </a:moveTo>
                  <a:cubicBezTo>
                    <a:pt x="33528" y="26610"/>
                    <a:pt x="33802" y="26861"/>
                    <a:pt x="33802" y="27182"/>
                  </a:cubicBezTo>
                  <a:cubicBezTo>
                    <a:pt x="33802" y="27480"/>
                    <a:pt x="33552" y="27742"/>
                    <a:pt x="33230" y="27742"/>
                  </a:cubicBezTo>
                  <a:cubicBezTo>
                    <a:pt x="32921" y="27742"/>
                    <a:pt x="32671" y="27492"/>
                    <a:pt x="32671" y="27182"/>
                  </a:cubicBezTo>
                  <a:cubicBezTo>
                    <a:pt x="32671" y="26861"/>
                    <a:pt x="32921" y="26610"/>
                    <a:pt x="33230" y="26610"/>
                  </a:cubicBezTo>
                  <a:close/>
                  <a:moveTo>
                    <a:pt x="36957" y="26610"/>
                  </a:moveTo>
                  <a:cubicBezTo>
                    <a:pt x="37255" y="26610"/>
                    <a:pt x="37517" y="26861"/>
                    <a:pt x="37517" y="27182"/>
                  </a:cubicBezTo>
                  <a:cubicBezTo>
                    <a:pt x="37517" y="27480"/>
                    <a:pt x="37267" y="27742"/>
                    <a:pt x="36957" y="27742"/>
                  </a:cubicBezTo>
                  <a:cubicBezTo>
                    <a:pt x="36648" y="27742"/>
                    <a:pt x="36386" y="27492"/>
                    <a:pt x="36386" y="27182"/>
                  </a:cubicBezTo>
                  <a:cubicBezTo>
                    <a:pt x="36409" y="26861"/>
                    <a:pt x="36648" y="26610"/>
                    <a:pt x="36957" y="26610"/>
                  </a:cubicBezTo>
                  <a:close/>
                  <a:moveTo>
                    <a:pt x="40672" y="26610"/>
                  </a:moveTo>
                  <a:cubicBezTo>
                    <a:pt x="40970" y="26610"/>
                    <a:pt x="41243" y="26861"/>
                    <a:pt x="41243" y="27182"/>
                  </a:cubicBezTo>
                  <a:cubicBezTo>
                    <a:pt x="41243" y="27480"/>
                    <a:pt x="40993" y="27742"/>
                    <a:pt x="40672" y="27742"/>
                  </a:cubicBezTo>
                  <a:cubicBezTo>
                    <a:pt x="40374" y="27742"/>
                    <a:pt x="40112" y="27492"/>
                    <a:pt x="40112" y="27182"/>
                  </a:cubicBezTo>
                  <a:cubicBezTo>
                    <a:pt x="40112" y="26861"/>
                    <a:pt x="40362" y="26610"/>
                    <a:pt x="40672" y="26610"/>
                  </a:cubicBezTo>
                  <a:close/>
                  <a:moveTo>
                    <a:pt x="44410" y="26610"/>
                  </a:moveTo>
                  <a:cubicBezTo>
                    <a:pt x="44708" y="26610"/>
                    <a:pt x="44982" y="26861"/>
                    <a:pt x="44982" y="27182"/>
                  </a:cubicBezTo>
                  <a:cubicBezTo>
                    <a:pt x="44982" y="27480"/>
                    <a:pt x="44720" y="27742"/>
                    <a:pt x="44410" y="27742"/>
                  </a:cubicBezTo>
                  <a:cubicBezTo>
                    <a:pt x="44113" y="27742"/>
                    <a:pt x="43851" y="27492"/>
                    <a:pt x="43851" y="27182"/>
                  </a:cubicBezTo>
                  <a:cubicBezTo>
                    <a:pt x="43851" y="26861"/>
                    <a:pt x="44101" y="26610"/>
                    <a:pt x="44410" y="26610"/>
                  </a:cubicBezTo>
                  <a:close/>
                  <a:moveTo>
                    <a:pt x="48137" y="26610"/>
                  </a:moveTo>
                  <a:cubicBezTo>
                    <a:pt x="48435" y="26610"/>
                    <a:pt x="48697" y="26861"/>
                    <a:pt x="48697" y="27182"/>
                  </a:cubicBezTo>
                  <a:cubicBezTo>
                    <a:pt x="48697" y="27480"/>
                    <a:pt x="48447" y="27742"/>
                    <a:pt x="48137" y="27742"/>
                  </a:cubicBezTo>
                  <a:cubicBezTo>
                    <a:pt x="47839" y="27742"/>
                    <a:pt x="47566" y="27492"/>
                    <a:pt x="47566" y="27182"/>
                  </a:cubicBezTo>
                  <a:cubicBezTo>
                    <a:pt x="47566" y="26861"/>
                    <a:pt x="47839" y="26610"/>
                    <a:pt x="48137" y="26610"/>
                  </a:cubicBezTo>
                  <a:close/>
                  <a:moveTo>
                    <a:pt x="51864" y="26610"/>
                  </a:moveTo>
                  <a:cubicBezTo>
                    <a:pt x="52161" y="26610"/>
                    <a:pt x="52435" y="26861"/>
                    <a:pt x="52435" y="27182"/>
                  </a:cubicBezTo>
                  <a:cubicBezTo>
                    <a:pt x="52435" y="27480"/>
                    <a:pt x="52185" y="27742"/>
                    <a:pt x="51864" y="27742"/>
                  </a:cubicBezTo>
                  <a:cubicBezTo>
                    <a:pt x="51566" y="27742"/>
                    <a:pt x="51304" y="27492"/>
                    <a:pt x="51304" y="27182"/>
                  </a:cubicBezTo>
                  <a:cubicBezTo>
                    <a:pt x="51304" y="26861"/>
                    <a:pt x="51554" y="26610"/>
                    <a:pt x="51864" y="26610"/>
                  </a:cubicBezTo>
                  <a:close/>
                  <a:moveTo>
                    <a:pt x="55602" y="26610"/>
                  </a:moveTo>
                  <a:cubicBezTo>
                    <a:pt x="55900" y="26610"/>
                    <a:pt x="56174" y="26861"/>
                    <a:pt x="56174" y="27182"/>
                  </a:cubicBezTo>
                  <a:cubicBezTo>
                    <a:pt x="56174" y="27480"/>
                    <a:pt x="55912" y="27742"/>
                    <a:pt x="55602" y="27742"/>
                  </a:cubicBezTo>
                  <a:cubicBezTo>
                    <a:pt x="55293" y="27742"/>
                    <a:pt x="55043" y="27492"/>
                    <a:pt x="55043" y="27182"/>
                  </a:cubicBezTo>
                  <a:cubicBezTo>
                    <a:pt x="55043" y="26861"/>
                    <a:pt x="55293" y="26610"/>
                    <a:pt x="55602" y="26610"/>
                  </a:cubicBezTo>
                  <a:close/>
                  <a:moveTo>
                    <a:pt x="59329" y="26610"/>
                  </a:moveTo>
                  <a:cubicBezTo>
                    <a:pt x="59627" y="26610"/>
                    <a:pt x="59889" y="26861"/>
                    <a:pt x="59889" y="27182"/>
                  </a:cubicBezTo>
                  <a:cubicBezTo>
                    <a:pt x="59889" y="27480"/>
                    <a:pt x="59639" y="27742"/>
                    <a:pt x="59329" y="27742"/>
                  </a:cubicBezTo>
                  <a:cubicBezTo>
                    <a:pt x="59008" y="27742"/>
                    <a:pt x="58757" y="27492"/>
                    <a:pt x="58757" y="27182"/>
                  </a:cubicBezTo>
                  <a:cubicBezTo>
                    <a:pt x="58757" y="26861"/>
                    <a:pt x="59008" y="26610"/>
                    <a:pt x="59329" y="26610"/>
                  </a:cubicBezTo>
                  <a:close/>
                  <a:moveTo>
                    <a:pt x="63056" y="26610"/>
                  </a:moveTo>
                  <a:cubicBezTo>
                    <a:pt x="63353" y="26610"/>
                    <a:pt x="63627" y="26861"/>
                    <a:pt x="63627" y="27182"/>
                  </a:cubicBezTo>
                  <a:cubicBezTo>
                    <a:pt x="63627" y="27480"/>
                    <a:pt x="63377" y="27742"/>
                    <a:pt x="63056" y="27742"/>
                  </a:cubicBezTo>
                  <a:cubicBezTo>
                    <a:pt x="62746" y="27742"/>
                    <a:pt x="62496" y="27492"/>
                    <a:pt x="62496" y="27182"/>
                  </a:cubicBezTo>
                  <a:cubicBezTo>
                    <a:pt x="62496" y="26861"/>
                    <a:pt x="62746" y="26610"/>
                    <a:pt x="63056" y="26610"/>
                  </a:cubicBezTo>
                  <a:close/>
                  <a:moveTo>
                    <a:pt x="66782" y="26610"/>
                  </a:moveTo>
                  <a:cubicBezTo>
                    <a:pt x="67080" y="26610"/>
                    <a:pt x="67342" y="26861"/>
                    <a:pt x="67342" y="27182"/>
                  </a:cubicBezTo>
                  <a:cubicBezTo>
                    <a:pt x="67342" y="27480"/>
                    <a:pt x="67092" y="27742"/>
                    <a:pt x="66782" y="27742"/>
                  </a:cubicBezTo>
                  <a:cubicBezTo>
                    <a:pt x="66473" y="27742"/>
                    <a:pt x="66211" y="27492"/>
                    <a:pt x="66211" y="27182"/>
                  </a:cubicBezTo>
                  <a:cubicBezTo>
                    <a:pt x="66211" y="26861"/>
                    <a:pt x="66473" y="26610"/>
                    <a:pt x="66782" y="26610"/>
                  </a:cubicBezTo>
                  <a:close/>
                  <a:moveTo>
                    <a:pt x="70509" y="26610"/>
                  </a:moveTo>
                  <a:cubicBezTo>
                    <a:pt x="70807" y="26610"/>
                    <a:pt x="71080" y="26861"/>
                    <a:pt x="71080" y="27182"/>
                  </a:cubicBezTo>
                  <a:cubicBezTo>
                    <a:pt x="71080" y="27480"/>
                    <a:pt x="70830" y="27742"/>
                    <a:pt x="70509" y="27742"/>
                  </a:cubicBezTo>
                  <a:cubicBezTo>
                    <a:pt x="70199" y="27742"/>
                    <a:pt x="69949" y="27492"/>
                    <a:pt x="69949" y="27182"/>
                  </a:cubicBezTo>
                  <a:cubicBezTo>
                    <a:pt x="69949" y="26861"/>
                    <a:pt x="70199" y="26610"/>
                    <a:pt x="70509" y="26610"/>
                  </a:cubicBezTo>
                  <a:close/>
                  <a:moveTo>
                    <a:pt x="74236" y="26610"/>
                  </a:moveTo>
                  <a:cubicBezTo>
                    <a:pt x="74533" y="26610"/>
                    <a:pt x="74795" y="26861"/>
                    <a:pt x="74795" y="27182"/>
                  </a:cubicBezTo>
                  <a:cubicBezTo>
                    <a:pt x="74795" y="27480"/>
                    <a:pt x="74545" y="27742"/>
                    <a:pt x="74236" y="27742"/>
                  </a:cubicBezTo>
                  <a:cubicBezTo>
                    <a:pt x="73938" y="27742"/>
                    <a:pt x="73676" y="27492"/>
                    <a:pt x="73676" y="27182"/>
                  </a:cubicBezTo>
                  <a:cubicBezTo>
                    <a:pt x="73676" y="26861"/>
                    <a:pt x="73926" y="26610"/>
                    <a:pt x="74236" y="26610"/>
                  </a:cubicBezTo>
                  <a:close/>
                  <a:moveTo>
                    <a:pt x="77855" y="26610"/>
                  </a:moveTo>
                  <a:cubicBezTo>
                    <a:pt x="78153" y="26610"/>
                    <a:pt x="78415" y="26861"/>
                    <a:pt x="78415" y="27182"/>
                  </a:cubicBezTo>
                  <a:cubicBezTo>
                    <a:pt x="78415" y="27480"/>
                    <a:pt x="78165" y="27742"/>
                    <a:pt x="77855" y="27742"/>
                  </a:cubicBezTo>
                  <a:cubicBezTo>
                    <a:pt x="77546" y="27742"/>
                    <a:pt x="77284" y="27492"/>
                    <a:pt x="77284" y="27182"/>
                  </a:cubicBezTo>
                  <a:cubicBezTo>
                    <a:pt x="77284" y="26861"/>
                    <a:pt x="77546" y="26610"/>
                    <a:pt x="77855" y="26610"/>
                  </a:cubicBezTo>
                  <a:close/>
                  <a:moveTo>
                    <a:pt x="81570" y="26610"/>
                  </a:moveTo>
                  <a:cubicBezTo>
                    <a:pt x="81868" y="26610"/>
                    <a:pt x="82141" y="26861"/>
                    <a:pt x="82141" y="27182"/>
                  </a:cubicBezTo>
                  <a:cubicBezTo>
                    <a:pt x="82141" y="27480"/>
                    <a:pt x="81879" y="27742"/>
                    <a:pt x="81570" y="27742"/>
                  </a:cubicBezTo>
                  <a:cubicBezTo>
                    <a:pt x="81260" y="27742"/>
                    <a:pt x="81010" y="27492"/>
                    <a:pt x="81010" y="27182"/>
                  </a:cubicBezTo>
                  <a:cubicBezTo>
                    <a:pt x="81010" y="26861"/>
                    <a:pt x="81260" y="26610"/>
                    <a:pt x="81570" y="26610"/>
                  </a:cubicBezTo>
                  <a:close/>
                  <a:moveTo>
                    <a:pt x="85308" y="26610"/>
                  </a:moveTo>
                  <a:cubicBezTo>
                    <a:pt x="85606" y="26610"/>
                    <a:pt x="85880" y="26861"/>
                    <a:pt x="85880" y="27182"/>
                  </a:cubicBezTo>
                  <a:cubicBezTo>
                    <a:pt x="85880" y="27480"/>
                    <a:pt x="85618" y="27742"/>
                    <a:pt x="85308" y="27742"/>
                  </a:cubicBezTo>
                  <a:cubicBezTo>
                    <a:pt x="84999" y="27742"/>
                    <a:pt x="84749" y="27492"/>
                    <a:pt x="84749" y="27182"/>
                  </a:cubicBezTo>
                  <a:cubicBezTo>
                    <a:pt x="84749" y="26861"/>
                    <a:pt x="84999" y="26610"/>
                    <a:pt x="85308" y="26610"/>
                  </a:cubicBezTo>
                  <a:close/>
                  <a:moveTo>
                    <a:pt x="89035" y="26610"/>
                  </a:moveTo>
                  <a:cubicBezTo>
                    <a:pt x="89333" y="26610"/>
                    <a:pt x="89595" y="26861"/>
                    <a:pt x="89595" y="27182"/>
                  </a:cubicBezTo>
                  <a:cubicBezTo>
                    <a:pt x="89595" y="27480"/>
                    <a:pt x="89345" y="27742"/>
                    <a:pt x="89035" y="27742"/>
                  </a:cubicBezTo>
                  <a:cubicBezTo>
                    <a:pt x="88714" y="27742"/>
                    <a:pt x="88464" y="27492"/>
                    <a:pt x="88464" y="27182"/>
                  </a:cubicBezTo>
                  <a:cubicBezTo>
                    <a:pt x="88464" y="26861"/>
                    <a:pt x="88714" y="26610"/>
                    <a:pt x="89035" y="26610"/>
                  </a:cubicBezTo>
                  <a:close/>
                  <a:moveTo>
                    <a:pt x="92762" y="26610"/>
                  </a:moveTo>
                  <a:cubicBezTo>
                    <a:pt x="93059" y="26610"/>
                    <a:pt x="93333" y="26861"/>
                    <a:pt x="93333" y="27182"/>
                  </a:cubicBezTo>
                  <a:cubicBezTo>
                    <a:pt x="93333" y="27480"/>
                    <a:pt x="93071" y="27742"/>
                    <a:pt x="92762" y="27742"/>
                  </a:cubicBezTo>
                  <a:cubicBezTo>
                    <a:pt x="92452" y="27742"/>
                    <a:pt x="92202" y="27492"/>
                    <a:pt x="92202" y="27182"/>
                  </a:cubicBezTo>
                  <a:cubicBezTo>
                    <a:pt x="92202" y="26861"/>
                    <a:pt x="92452" y="26610"/>
                    <a:pt x="92762" y="26610"/>
                  </a:cubicBezTo>
                  <a:close/>
                  <a:moveTo>
                    <a:pt x="96488" y="26610"/>
                  </a:moveTo>
                  <a:cubicBezTo>
                    <a:pt x="96786" y="26610"/>
                    <a:pt x="97048" y="26861"/>
                    <a:pt x="97048" y="27182"/>
                  </a:cubicBezTo>
                  <a:cubicBezTo>
                    <a:pt x="97048" y="27480"/>
                    <a:pt x="96798" y="27742"/>
                    <a:pt x="96488" y="27742"/>
                  </a:cubicBezTo>
                  <a:cubicBezTo>
                    <a:pt x="96191" y="27742"/>
                    <a:pt x="95917" y="27492"/>
                    <a:pt x="95917" y="27182"/>
                  </a:cubicBezTo>
                  <a:cubicBezTo>
                    <a:pt x="95917" y="26861"/>
                    <a:pt x="96179" y="26610"/>
                    <a:pt x="96488" y="26610"/>
                  </a:cubicBezTo>
                  <a:close/>
                  <a:moveTo>
                    <a:pt x="100203" y="26610"/>
                  </a:moveTo>
                  <a:cubicBezTo>
                    <a:pt x="100501" y="26610"/>
                    <a:pt x="100775" y="26861"/>
                    <a:pt x="100775" y="27182"/>
                  </a:cubicBezTo>
                  <a:cubicBezTo>
                    <a:pt x="100775" y="27480"/>
                    <a:pt x="100513" y="27742"/>
                    <a:pt x="100203" y="27742"/>
                  </a:cubicBezTo>
                  <a:cubicBezTo>
                    <a:pt x="99905" y="27742"/>
                    <a:pt x="99644" y="27492"/>
                    <a:pt x="99644" y="27182"/>
                  </a:cubicBezTo>
                  <a:cubicBezTo>
                    <a:pt x="99644" y="26861"/>
                    <a:pt x="99894" y="26610"/>
                    <a:pt x="100203" y="26610"/>
                  </a:cubicBezTo>
                  <a:close/>
                  <a:moveTo>
                    <a:pt x="103942" y="26610"/>
                  </a:moveTo>
                  <a:cubicBezTo>
                    <a:pt x="104239" y="26610"/>
                    <a:pt x="104513" y="26861"/>
                    <a:pt x="104513" y="27182"/>
                  </a:cubicBezTo>
                  <a:cubicBezTo>
                    <a:pt x="104513" y="27480"/>
                    <a:pt x="104251" y="27742"/>
                    <a:pt x="103942" y="27742"/>
                  </a:cubicBezTo>
                  <a:cubicBezTo>
                    <a:pt x="103644" y="27742"/>
                    <a:pt x="103382" y="27492"/>
                    <a:pt x="103382" y="27182"/>
                  </a:cubicBezTo>
                  <a:cubicBezTo>
                    <a:pt x="103382" y="26861"/>
                    <a:pt x="103632" y="26610"/>
                    <a:pt x="103942" y="26610"/>
                  </a:cubicBezTo>
                  <a:close/>
                  <a:moveTo>
                    <a:pt x="107668" y="26610"/>
                  </a:moveTo>
                  <a:cubicBezTo>
                    <a:pt x="107966" y="26610"/>
                    <a:pt x="108228" y="26861"/>
                    <a:pt x="108228" y="27182"/>
                  </a:cubicBezTo>
                  <a:cubicBezTo>
                    <a:pt x="108228" y="27480"/>
                    <a:pt x="107978" y="27742"/>
                    <a:pt x="107668" y="27742"/>
                  </a:cubicBezTo>
                  <a:cubicBezTo>
                    <a:pt x="107371" y="27742"/>
                    <a:pt x="107097" y="27492"/>
                    <a:pt x="107097" y="27182"/>
                  </a:cubicBezTo>
                  <a:cubicBezTo>
                    <a:pt x="107097" y="26861"/>
                    <a:pt x="107347" y="26610"/>
                    <a:pt x="107668" y="26610"/>
                  </a:cubicBezTo>
                  <a:close/>
                  <a:moveTo>
                    <a:pt x="111395" y="26610"/>
                  </a:moveTo>
                  <a:cubicBezTo>
                    <a:pt x="111693" y="26610"/>
                    <a:pt x="111967" y="26861"/>
                    <a:pt x="111967" y="27182"/>
                  </a:cubicBezTo>
                  <a:cubicBezTo>
                    <a:pt x="111967" y="27480"/>
                    <a:pt x="111705" y="27742"/>
                    <a:pt x="111395" y="27742"/>
                  </a:cubicBezTo>
                  <a:cubicBezTo>
                    <a:pt x="111085" y="27742"/>
                    <a:pt x="110835" y="27492"/>
                    <a:pt x="110835" y="27182"/>
                  </a:cubicBezTo>
                  <a:cubicBezTo>
                    <a:pt x="110835" y="26861"/>
                    <a:pt x="111085" y="26610"/>
                    <a:pt x="111395" y="26610"/>
                  </a:cubicBezTo>
                  <a:close/>
                  <a:moveTo>
                    <a:pt x="115122" y="26610"/>
                  </a:moveTo>
                  <a:cubicBezTo>
                    <a:pt x="115419" y="26610"/>
                    <a:pt x="115681" y="26861"/>
                    <a:pt x="115681" y="27182"/>
                  </a:cubicBezTo>
                  <a:cubicBezTo>
                    <a:pt x="115681" y="27480"/>
                    <a:pt x="115431" y="27742"/>
                    <a:pt x="115122" y="27742"/>
                  </a:cubicBezTo>
                  <a:cubicBezTo>
                    <a:pt x="114812" y="27742"/>
                    <a:pt x="114550" y="27492"/>
                    <a:pt x="114550" y="27182"/>
                  </a:cubicBezTo>
                  <a:cubicBezTo>
                    <a:pt x="114550" y="26861"/>
                    <a:pt x="114812" y="26610"/>
                    <a:pt x="115122" y="26610"/>
                  </a:cubicBezTo>
                  <a:close/>
                  <a:moveTo>
                    <a:pt x="118860" y="26610"/>
                  </a:moveTo>
                  <a:cubicBezTo>
                    <a:pt x="119158" y="26610"/>
                    <a:pt x="119420" y="26861"/>
                    <a:pt x="119420" y="27182"/>
                  </a:cubicBezTo>
                  <a:cubicBezTo>
                    <a:pt x="119420" y="27480"/>
                    <a:pt x="119170" y="27742"/>
                    <a:pt x="118860" y="27742"/>
                  </a:cubicBezTo>
                  <a:cubicBezTo>
                    <a:pt x="118539" y="27742"/>
                    <a:pt x="118289" y="27492"/>
                    <a:pt x="118289" y="27182"/>
                  </a:cubicBezTo>
                  <a:cubicBezTo>
                    <a:pt x="118289" y="26861"/>
                    <a:pt x="118539" y="26610"/>
                    <a:pt x="118860" y="26610"/>
                  </a:cubicBezTo>
                  <a:close/>
                  <a:moveTo>
                    <a:pt x="122575" y="26610"/>
                  </a:moveTo>
                  <a:cubicBezTo>
                    <a:pt x="122873" y="26610"/>
                    <a:pt x="123146" y="26861"/>
                    <a:pt x="123146" y="27182"/>
                  </a:cubicBezTo>
                  <a:cubicBezTo>
                    <a:pt x="123146" y="27480"/>
                    <a:pt x="122885" y="27742"/>
                    <a:pt x="122575" y="27742"/>
                  </a:cubicBezTo>
                  <a:cubicBezTo>
                    <a:pt x="122265" y="27742"/>
                    <a:pt x="122015" y="27492"/>
                    <a:pt x="122015" y="27182"/>
                  </a:cubicBezTo>
                  <a:cubicBezTo>
                    <a:pt x="122027" y="26861"/>
                    <a:pt x="122277" y="26610"/>
                    <a:pt x="122575" y="26610"/>
                  </a:cubicBezTo>
                  <a:close/>
                  <a:moveTo>
                    <a:pt x="126314" y="26610"/>
                  </a:moveTo>
                  <a:cubicBezTo>
                    <a:pt x="126611" y="26610"/>
                    <a:pt x="126873" y="26861"/>
                    <a:pt x="126873" y="27182"/>
                  </a:cubicBezTo>
                  <a:cubicBezTo>
                    <a:pt x="126873" y="27480"/>
                    <a:pt x="126623" y="27742"/>
                    <a:pt x="126314" y="27742"/>
                  </a:cubicBezTo>
                  <a:cubicBezTo>
                    <a:pt x="126004" y="27742"/>
                    <a:pt x="125742" y="27492"/>
                    <a:pt x="125742" y="27182"/>
                  </a:cubicBezTo>
                  <a:cubicBezTo>
                    <a:pt x="125742" y="26861"/>
                    <a:pt x="126004" y="26610"/>
                    <a:pt x="126314" y="26610"/>
                  </a:cubicBezTo>
                  <a:close/>
                  <a:moveTo>
                    <a:pt x="130028" y="26610"/>
                  </a:moveTo>
                  <a:cubicBezTo>
                    <a:pt x="130326" y="26610"/>
                    <a:pt x="130600" y="26861"/>
                    <a:pt x="130600" y="27182"/>
                  </a:cubicBezTo>
                  <a:cubicBezTo>
                    <a:pt x="130600" y="27480"/>
                    <a:pt x="130350" y="27742"/>
                    <a:pt x="130028" y="27742"/>
                  </a:cubicBezTo>
                  <a:cubicBezTo>
                    <a:pt x="129731" y="27742"/>
                    <a:pt x="129469" y="27492"/>
                    <a:pt x="129469" y="27182"/>
                  </a:cubicBezTo>
                  <a:cubicBezTo>
                    <a:pt x="129469" y="26861"/>
                    <a:pt x="129719" y="26610"/>
                    <a:pt x="130028" y="26610"/>
                  </a:cubicBezTo>
                  <a:close/>
                  <a:moveTo>
                    <a:pt x="133767" y="26610"/>
                  </a:moveTo>
                  <a:cubicBezTo>
                    <a:pt x="134065" y="26610"/>
                    <a:pt x="134326" y="26861"/>
                    <a:pt x="134326" y="27182"/>
                  </a:cubicBezTo>
                  <a:cubicBezTo>
                    <a:pt x="134326" y="27480"/>
                    <a:pt x="134076" y="27742"/>
                    <a:pt x="133767" y="27742"/>
                  </a:cubicBezTo>
                  <a:cubicBezTo>
                    <a:pt x="133469" y="27742"/>
                    <a:pt x="133207" y="27492"/>
                    <a:pt x="133207" y="27182"/>
                  </a:cubicBezTo>
                  <a:cubicBezTo>
                    <a:pt x="133207" y="26861"/>
                    <a:pt x="133457" y="26610"/>
                    <a:pt x="133767" y="26610"/>
                  </a:cubicBezTo>
                  <a:close/>
                  <a:moveTo>
                    <a:pt x="137494" y="26610"/>
                  </a:moveTo>
                  <a:cubicBezTo>
                    <a:pt x="137791" y="26610"/>
                    <a:pt x="138053" y="26861"/>
                    <a:pt x="138053" y="27182"/>
                  </a:cubicBezTo>
                  <a:cubicBezTo>
                    <a:pt x="138053" y="27480"/>
                    <a:pt x="137803" y="27742"/>
                    <a:pt x="137494" y="27742"/>
                  </a:cubicBezTo>
                  <a:cubicBezTo>
                    <a:pt x="137196" y="27742"/>
                    <a:pt x="136922" y="27492"/>
                    <a:pt x="136922" y="27182"/>
                  </a:cubicBezTo>
                  <a:cubicBezTo>
                    <a:pt x="136934" y="26861"/>
                    <a:pt x="137172" y="26610"/>
                    <a:pt x="137494" y="26610"/>
                  </a:cubicBezTo>
                  <a:close/>
                  <a:moveTo>
                    <a:pt x="141220" y="26610"/>
                  </a:moveTo>
                  <a:cubicBezTo>
                    <a:pt x="141518" y="26610"/>
                    <a:pt x="141792" y="26861"/>
                    <a:pt x="141792" y="27182"/>
                  </a:cubicBezTo>
                  <a:cubicBezTo>
                    <a:pt x="141792" y="27480"/>
                    <a:pt x="141530" y="27742"/>
                    <a:pt x="141220" y="27742"/>
                  </a:cubicBezTo>
                  <a:cubicBezTo>
                    <a:pt x="140911" y="27742"/>
                    <a:pt x="140661" y="27492"/>
                    <a:pt x="140661" y="27182"/>
                  </a:cubicBezTo>
                  <a:cubicBezTo>
                    <a:pt x="140661" y="26861"/>
                    <a:pt x="140911" y="26610"/>
                    <a:pt x="141220" y="26610"/>
                  </a:cubicBezTo>
                  <a:close/>
                  <a:moveTo>
                    <a:pt x="1548" y="28492"/>
                  </a:moveTo>
                  <a:cubicBezTo>
                    <a:pt x="1846" y="28492"/>
                    <a:pt x="2119" y="28742"/>
                    <a:pt x="2119" y="29051"/>
                  </a:cubicBezTo>
                  <a:cubicBezTo>
                    <a:pt x="2119" y="29349"/>
                    <a:pt x="1858" y="29623"/>
                    <a:pt x="1548" y="29623"/>
                  </a:cubicBezTo>
                  <a:cubicBezTo>
                    <a:pt x="1238" y="29623"/>
                    <a:pt x="988" y="29361"/>
                    <a:pt x="988" y="29051"/>
                  </a:cubicBezTo>
                  <a:cubicBezTo>
                    <a:pt x="988" y="28742"/>
                    <a:pt x="1238" y="28492"/>
                    <a:pt x="1548" y="28492"/>
                  </a:cubicBezTo>
                  <a:close/>
                  <a:moveTo>
                    <a:pt x="5287" y="28492"/>
                  </a:moveTo>
                  <a:cubicBezTo>
                    <a:pt x="5596" y="28492"/>
                    <a:pt x="5846" y="28742"/>
                    <a:pt x="5846" y="29051"/>
                  </a:cubicBezTo>
                  <a:cubicBezTo>
                    <a:pt x="5846" y="29361"/>
                    <a:pt x="5596" y="29623"/>
                    <a:pt x="5287" y="29623"/>
                  </a:cubicBezTo>
                  <a:cubicBezTo>
                    <a:pt x="4977" y="29623"/>
                    <a:pt x="4715" y="29361"/>
                    <a:pt x="4715" y="29051"/>
                  </a:cubicBezTo>
                  <a:cubicBezTo>
                    <a:pt x="4715" y="28730"/>
                    <a:pt x="4977" y="28492"/>
                    <a:pt x="5287" y="28492"/>
                  </a:cubicBezTo>
                  <a:close/>
                  <a:moveTo>
                    <a:pt x="9001" y="28492"/>
                  </a:moveTo>
                  <a:cubicBezTo>
                    <a:pt x="9299" y="28492"/>
                    <a:pt x="9573" y="28742"/>
                    <a:pt x="9573" y="29051"/>
                  </a:cubicBezTo>
                  <a:cubicBezTo>
                    <a:pt x="9573" y="29349"/>
                    <a:pt x="9323" y="29623"/>
                    <a:pt x="9001" y="29623"/>
                  </a:cubicBezTo>
                  <a:cubicBezTo>
                    <a:pt x="8704" y="29623"/>
                    <a:pt x="8442" y="29361"/>
                    <a:pt x="8442" y="29051"/>
                  </a:cubicBezTo>
                  <a:cubicBezTo>
                    <a:pt x="8442" y="28742"/>
                    <a:pt x="8692" y="28492"/>
                    <a:pt x="9001" y="28492"/>
                  </a:cubicBezTo>
                  <a:close/>
                  <a:moveTo>
                    <a:pt x="12728" y="28492"/>
                  </a:moveTo>
                  <a:cubicBezTo>
                    <a:pt x="13037" y="28492"/>
                    <a:pt x="13288" y="28742"/>
                    <a:pt x="13288" y="29051"/>
                  </a:cubicBezTo>
                  <a:cubicBezTo>
                    <a:pt x="13288" y="29361"/>
                    <a:pt x="13037" y="29623"/>
                    <a:pt x="12728" y="29623"/>
                  </a:cubicBezTo>
                  <a:cubicBezTo>
                    <a:pt x="12418" y="29623"/>
                    <a:pt x="12156" y="29361"/>
                    <a:pt x="12156" y="29051"/>
                  </a:cubicBezTo>
                  <a:cubicBezTo>
                    <a:pt x="12180" y="28730"/>
                    <a:pt x="12418" y="28492"/>
                    <a:pt x="12728" y="28492"/>
                  </a:cubicBezTo>
                  <a:close/>
                  <a:moveTo>
                    <a:pt x="16466" y="28492"/>
                  </a:moveTo>
                  <a:cubicBezTo>
                    <a:pt x="16764" y="28492"/>
                    <a:pt x="17026" y="28742"/>
                    <a:pt x="17026" y="29051"/>
                  </a:cubicBezTo>
                  <a:cubicBezTo>
                    <a:pt x="17026" y="29349"/>
                    <a:pt x="16776" y="29623"/>
                    <a:pt x="16466" y="29623"/>
                  </a:cubicBezTo>
                  <a:cubicBezTo>
                    <a:pt x="16169" y="29623"/>
                    <a:pt x="15895" y="29361"/>
                    <a:pt x="15895" y="29051"/>
                  </a:cubicBezTo>
                  <a:cubicBezTo>
                    <a:pt x="15895" y="28742"/>
                    <a:pt x="16145" y="28492"/>
                    <a:pt x="16466" y="28492"/>
                  </a:cubicBezTo>
                  <a:close/>
                  <a:moveTo>
                    <a:pt x="20181" y="28492"/>
                  </a:moveTo>
                  <a:cubicBezTo>
                    <a:pt x="20491" y="28492"/>
                    <a:pt x="20753" y="28742"/>
                    <a:pt x="20753" y="29051"/>
                  </a:cubicBezTo>
                  <a:cubicBezTo>
                    <a:pt x="20753" y="29361"/>
                    <a:pt x="20491" y="29623"/>
                    <a:pt x="20181" y="29623"/>
                  </a:cubicBezTo>
                  <a:cubicBezTo>
                    <a:pt x="19872" y="29623"/>
                    <a:pt x="19622" y="29361"/>
                    <a:pt x="19622" y="29051"/>
                  </a:cubicBezTo>
                  <a:cubicBezTo>
                    <a:pt x="19634" y="28730"/>
                    <a:pt x="19872" y="28492"/>
                    <a:pt x="20181" y="28492"/>
                  </a:cubicBezTo>
                  <a:close/>
                  <a:moveTo>
                    <a:pt x="23920" y="28492"/>
                  </a:moveTo>
                  <a:cubicBezTo>
                    <a:pt x="24217" y="28492"/>
                    <a:pt x="24479" y="28742"/>
                    <a:pt x="24479" y="29051"/>
                  </a:cubicBezTo>
                  <a:cubicBezTo>
                    <a:pt x="24479" y="29349"/>
                    <a:pt x="24229" y="29623"/>
                    <a:pt x="23920" y="29623"/>
                  </a:cubicBezTo>
                  <a:cubicBezTo>
                    <a:pt x="23610" y="29623"/>
                    <a:pt x="23348" y="29361"/>
                    <a:pt x="23348" y="29051"/>
                  </a:cubicBezTo>
                  <a:cubicBezTo>
                    <a:pt x="23348" y="28742"/>
                    <a:pt x="23610" y="28492"/>
                    <a:pt x="23920" y="28492"/>
                  </a:cubicBezTo>
                  <a:close/>
                  <a:moveTo>
                    <a:pt x="27635" y="28492"/>
                  </a:moveTo>
                  <a:cubicBezTo>
                    <a:pt x="27956" y="28492"/>
                    <a:pt x="28206" y="28742"/>
                    <a:pt x="28206" y="29051"/>
                  </a:cubicBezTo>
                  <a:cubicBezTo>
                    <a:pt x="28206" y="29361"/>
                    <a:pt x="27956" y="29623"/>
                    <a:pt x="27635" y="29623"/>
                  </a:cubicBezTo>
                  <a:cubicBezTo>
                    <a:pt x="27325" y="29623"/>
                    <a:pt x="27075" y="29361"/>
                    <a:pt x="27075" y="29051"/>
                  </a:cubicBezTo>
                  <a:cubicBezTo>
                    <a:pt x="27087" y="28730"/>
                    <a:pt x="27325" y="28492"/>
                    <a:pt x="27635" y="28492"/>
                  </a:cubicBezTo>
                  <a:close/>
                  <a:moveTo>
                    <a:pt x="31373" y="28492"/>
                  </a:moveTo>
                  <a:cubicBezTo>
                    <a:pt x="31671" y="28492"/>
                    <a:pt x="31945" y="28742"/>
                    <a:pt x="31945" y="29051"/>
                  </a:cubicBezTo>
                  <a:cubicBezTo>
                    <a:pt x="31945" y="29349"/>
                    <a:pt x="31683" y="29623"/>
                    <a:pt x="31373" y="29623"/>
                  </a:cubicBezTo>
                  <a:cubicBezTo>
                    <a:pt x="31064" y="29623"/>
                    <a:pt x="30814" y="29361"/>
                    <a:pt x="30814" y="29051"/>
                  </a:cubicBezTo>
                  <a:cubicBezTo>
                    <a:pt x="30814" y="28742"/>
                    <a:pt x="31064" y="28492"/>
                    <a:pt x="31373" y="28492"/>
                  </a:cubicBezTo>
                  <a:close/>
                  <a:moveTo>
                    <a:pt x="35100" y="28492"/>
                  </a:moveTo>
                  <a:cubicBezTo>
                    <a:pt x="35409" y="28492"/>
                    <a:pt x="35659" y="28742"/>
                    <a:pt x="35659" y="29051"/>
                  </a:cubicBezTo>
                  <a:cubicBezTo>
                    <a:pt x="35659" y="29361"/>
                    <a:pt x="35409" y="29623"/>
                    <a:pt x="35100" y="29623"/>
                  </a:cubicBezTo>
                  <a:cubicBezTo>
                    <a:pt x="34778" y="29623"/>
                    <a:pt x="34528" y="29361"/>
                    <a:pt x="34528" y="29051"/>
                  </a:cubicBezTo>
                  <a:cubicBezTo>
                    <a:pt x="34540" y="28730"/>
                    <a:pt x="34778" y="28492"/>
                    <a:pt x="35100" y="28492"/>
                  </a:cubicBezTo>
                  <a:close/>
                  <a:moveTo>
                    <a:pt x="38815" y="28492"/>
                  </a:moveTo>
                  <a:cubicBezTo>
                    <a:pt x="39112" y="28492"/>
                    <a:pt x="39386" y="28742"/>
                    <a:pt x="39386" y="29051"/>
                  </a:cubicBezTo>
                  <a:cubicBezTo>
                    <a:pt x="39386" y="29349"/>
                    <a:pt x="39124" y="29623"/>
                    <a:pt x="38815" y="29623"/>
                  </a:cubicBezTo>
                  <a:cubicBezTo>
                    <a:pt x="38517" y="29623"/>
                    <a:pt x="38255" y="29361"/>
                    <a:pt x="38255" y="29051"/>
                  </a:cubicBezTo>
                  <a:cubicBezTo>
                    <a:pt x="38267" y="28742"/>
                    <a:pt x="38505" y="28492"/>
                    <a:pt x="38815" y="28492"/>
                  </a:cubicBezTo>
                  <a:close/>
                  <a:moveTo>
                    <a:pt x="42553" y="28492"/>
                  </a:moveTo>
                  <a:cubicBezTo>
                    <a:pt x="42863" y="28492"/>
                    <a:pt x="43113" y="28742"/>
                    <a:pt x="43113" y="29051"/>
                  </a:cubicBezTo>
                  <a:cubicBezTo>
                    <a:pt x="43113" y="29361"/>
                    <a:pt x="42863" y="29623"/>
                    <a:pt x="42553" y="29623"/>
                  </a:cubicBezTo>
                  <a:cubicBezTo>
                    <a:pt x="42232" y="29623"/>
                    <a:pt x="41982" y="29361"/>
                    <a:pt x="41982" y="29051"/>
                  </a:cubicBezTo>
                  <a:cubicBezTo>
                    <a:pt x="41982" y="28730"/>
                    <a:pt x="42244" y="28492"/>
                    <a:pt x="42553" y="28492"/>
                  </a:cubicBezTo>
                  <a:close/>
                  <a:moveTo>
                    <a:pt x="46268" y="28492"/>
                  </a:moveTo>
                  <a:cubicBezTo>
                    <a:pt x="46565" y="28492"/>
                    <a:pt x="46839" y="28742"/>
                    <a:pt x="46839" y="29051"/>
                  </a:cubicBezTo>
                  <a:cubicBezTo>
                    <a:pt x="46839" y="29349"/>
                    <a:pt x="46589" y="29623"/>
                    <a:pt x="46268" y="29623"/>
                  </a:cubicBezTo>
                  <a:cubicBezTo>
                    <a:pt x="45970" y="29623"/>
                    <a:pt x="45708" y="29361"/>
                    <a:pt x="45708" y="29051"/>
                  </a:cubicBezTo>
                  <a:cubicBezTo>
                    <a:pt x="45720" y="28742"/>
                    <a:pt x="45958" y="28492"/>
                    <a:pt x="46268" y="28492"/>
                  </a:cubicBezTo>
                  <a:close/>
                  <a:moveTo>
                    <a:pt x="50006" y="28492"/>
                  </a:moveTo>
                  <a:cubicBezTo>
                    <a:pt x="50316" y="28492"/>
                    <a:pt x="50578" y="28742"/>
                    <a:pt x="50578" y="29051"/>
                  </a:cubicBezTo>
                  <a:cubicBezTo>
                    <a:pt x="50578" y="29361"/>
                    <a:pt x="50316" y="29623"/>
                    <a:pt x="50006" y="29623"/>
                  </a:cubicBezTo>
                  <a:cubicBezTo>
                    <a:pt x="49697" y="29623"/>
                    <a:pt x="49447" y="29361"/>
                    <a:pt x="49447" y="29051"/>
                  </a:cubicBezTo>
                  <a:cubicBezTo>
                    <a:pt x="49447" y="28730"/>
                    <a:pt x="49697" y="28492"/>
                    <a:pt x="50006" y="28492"/>
                  </a:cubicBezTo>
                  <a:close/>
                  <a:moveTo>
                    <a:pt x="53733" y="28492"/>
                  </a:moveTo>
                  <a:cubicBezTo>
                    <a:pt x="54031" y="28492"/>
                    <a:pt x="54293" y="28742"/>
                    <a:pt x="54293" y="29051"/>
                  </a:cubicBezTo>
                  <a:cubicBezTo>
                    <a:pt x="54293" y="29349"/>
                    <a:pt x="54043" y="29623"/>
                    <a:pt x="53733" y="29623"/>
                  </a:cubicBezTo>
                  <a:cubicBezTo>
                    <a:pt x="53412" y="29623"/>
                    <a:pt x="53162" y="29361"/>
                    <a:pt x="53162" y="29051"/>
                  </a:cubicBezTo>
                  <a:cubicBezTo>
                    <a:pt x="53173" y="28742"/>
                    <a:pt x="53412" y="28492"/>
                    <a:pt x="53733" y="28492"/>
                  </a:cubicBezTo>
                  <a:close/>
                  <a:moveTo>
                    <a:pt x="57460" y="28492"/>
                  </a:moveTo>
                  <a:cubicBezTo>
                    <a:pt x="57781" y="28492"/>
                    <a:pt x="58031" y="28742"/>
                    <a:pt x="58031" y="29051"/>
                  </a:cubicBezTo>
                  <a:cubicBezTo>
                    <a:pt x="58031" y="29361"/>
                    <a:pt x="57781" y="29623"/>
                    <a:pt x="57460" y="29623"/>
                  </a:cubicBezTo>
                  <a:cubicBezTo>
                    <a:pt x="57150" y="29623"/>
                    <a:pt x="56900" y="29361"/>
                    <a:pt x="56900" y="29051"/>
                  </a:cubicBezTo>
                  <a:cubicBezTo>
                    <a:pt x="56900" y="28730"/>
                    <a:pt x="57150" y="28492"/>
                    <a:pt x="57460" y="28492"/>
                  </a:cubicBezTo>
                  <a:close/>
                  <a:moveTo>
                    <a:pt x="61186" y="28492"/>
                  </a:moveTo>
                  <a:cubicBezTo>
                    <a:pt x="61484" y="28492"/>
                    <a:pt x="61746" y="28742"/>
                    <a:pt x="61746" y="29051"/>
                  </a:cubicBezTo>
                  <a:cubicBezTo>
                    <a:pt x="61746" y="29349"/>
                    <a:pt x="61496" y="29623"/>
                    <a:pt x="61186" y="29623"/>
                  </a:cubicBezTo>
                  <a:cubicBezTo>
                    <a:pt x="60877" y="29623"/>
                    <a:pt x="60615" y="29361"/>
                    <a:pt x="60615" y="29051"/>
                  </a:cubicBezTo>
                  <a:cubicBezTo>
                    <a:pt x="60639" y="28742"/>
                    <a:pt x="60877" y="28492"/>
                    <a:pt x="61186" y="28492"/>
                  </a:cubicBezTo>
                  <a:close/>
                  <a:moveTo>
                    <a:pt x="64925" y="28492"/>
                  </a:moveTo>
                  <a:cubicBezTo>
                    <a:pt x="65234" y="28492"/>
                    <a:pt x="65485" y="28742"/>
                    <a:pt x="65485" y="29051"/>
                  </a:cubicBezTo>
                  <a:cubicBezTo>
                    <a:pt x="65485" y="29361"/>
                    <a:pt x="65234" y="29623"/>
                    <a:pt x="64925" y="29623"/>
                  </a:cubicBezTo>
                  <a:cubicBezTo>
                    <a:pt x="64603" y="29623"/>
                    <a:pt x="64353" y="29361"/>
                    <a:pt x="64353" y="29051"/>
                  </a:cubicBezTo>
                  <a:cubicBezTo>
                    <a:pt x="64353" y="28730"/>
                    <a:pt x="64603" y="28492"/>
                    <a:pt x="64925" y="28492"/>
                  </a:cubicBezTo>
                  <a:close/>
                  <a:moveTo>
                    <a:pt x="68640" y="28492"/>
                  </a:moveTo>
                  <a:cubicBezTo>
                    <a:pt x="68937" y="28492"/>
                    <a:pt x="69211" y="28742"/>
                    <a:pt x="69211" y="29051"/>
                  </a:cubicBezTo>
                  <a:cubicBezTo>
                    <a:pt x="69211" y="29349"/>
                    <a:pt x="68949" y="29623"/>
                    <a:pt x="68640" y="29623"/>
                  </a:cubicBezTo>
                  <a:cubicBezTo>
                    <a:pt x="68330" y="29623"/>
                    <a:pt x="68080" y="29361"/>
                    <a:pt x="68080" y="29051"/>
                  </a:cubicBezTo>
                  <a:cubicBezTo>
                    <a:pt x="68092" y="28742"/>
                    <a:pt x="68330" y="28492"/>
                    <a:pt x="68640" y="28492"/>
                  </a:cubicBezTo>
                  <a:close/>
                  <a:moveTo>
                    <a:pt x="72366" y="28492"/>
                  </a:moveTo>
                  <a:cubicBezTo>
                    <a:pt x="72676" y="28492"/>
                    <a:pt x="72926" y="28742"/>
                    <a:pt x="72926" y="29051"/>
                  </a:cubicBezTo>
                  <a:cubicBezTo>
                    <a:pt x="72926" y="29361"/>
                    <a:pt x="72676" y="29623"/>
                    <a:pt x="72366" y="29623"/>
                  </a:cubicBezTo>
                  <a:cubicBezTo>
                    <a:pt x="72045" y="29623"/>
                    <a:pt x="71795" y="29361"/>
                    <a:pt x="71795" y="29051"/>
                  </a:cubicBezTo>
                  <a:cubicBezTo>
                    <a:pt x="71807" y="28730"/>
                    <a:pt x="72069" y="28492"/>
                    <a:pt x="72366" y="28492"/>
                  </a:cubicBezTo>
                  <a:close/>
                  <a:moveTo>
                    <a:pt x="76093" y="28492"/>
                  </a:moveTo>
                  <a:cubicBezTo>
                    <a:pt x="76391" y="28492"/>
                    <a:pt x="76664" y="28742"/>
                    <a:pt x="76664" y="29051"/>
                  </a:cubicBezTo>
                  <a:cubicBezTo>
                    <a:pt x="76664" y="29349"/>
                    <a:pt x="76403" y="29623"/>
                    <a:pt x="76093" y="29623"/>
                  </a:cubicBezTo>
                  <a:cubicBezTo>
                    <a:pt x="75795" y="29623"/>
                    <a:pt x="75533" y="29361"/>
                    <a:pt x="75533" y="29051"/>
                  </a:cubicBezTo>
                  <a:cubicBezTo>
                    <a:pt x="75533" y="28742"/>
                    <a:pt x="75783" y="28492"/>
                    <a:pt x="76093" y="28492"/>
                  </a:cubicBezTo>
                  <a:close/>
                  <a:moveTo>
                    <a:pt x="79712" y="28492"/>
                  </a:moveTo>
                  <a:cubicBezTo>
                    <a:pt x="80010" y="28492"/>
                    <a:pt x="80284" y="28742"/>
                    <a:pt x="80284" y="29051"/>
                  </a:cubicBezTo>
                  <a:cubicBezTo>
                    <a:pt x="80284" y="29349"/>
                    <a:pt x="80022" y="29623"/>
                    <a:pt x="79712" y="29623"/>
                  </a:cubicBezTo>
                  <a:cubicBezTo>
                    <a:pt x="79403" y="29623"/>
                    <a:pt x="79153" y="29361"/>
                    <a:pt x="79153" y="29051"/>
                  </a:cubicBezTo>
                  <a:cubicBezTo>
                    <a:pt x="79165" y="28742"/>
                    <a:pt x="79403" y="28492"/>
                    <a:pt x="79712" y="28492"/>
                  </a:cubicBezTo>
                  <a:close/>
                  <a:moveTo>
                    <a:pt x="83451" y="28492"/>
                  </a:moveTo>
                  <a:cubicBezTo>
                    <a:pt x="83761" y="28492"/>
                    <a:pt x="84011" y="28742"/>
                    <a:pt x="84011" y="29051"/>
                  </a:cubicBezTo>
                  <a:cubicBezTo>
                    <a:pt x="84011" y="29361"/>
                    <a:pt x="83761" y="29623"/>
                    <a:pt x="83451" y="29623"/>
                  </a:cubicBezTo>
                  <a:cubicBezTo>
                    <a:pt x="83141" y="29623"/>
                    <a:pt x="82880" y="29361"/>
                    <a:pt x="82880" y="29051"/>
                  </a:cubicBezTo>
                  <a:cubicBezTo>
                    <a:pt x="82880" y="28730"/>
                    <a:pt x="83141" y="28492"/>
                    <a:pt x="83451" y="28492"/>
                  </a:cubicBezTo>
                  <a:close/>
                  <a:moveTo>
                    <a:pt x="87166" y="28492"/>
                  </a:moveTo>
                  <a:cubicBezTo>
                    <a:pt x="87463" y="28492"/>
                    <a:pt x="87737" y="28742"/>
                    <a:pt x="87737" y="29051"/>
                  </a:cubicBezTo>
                  <a:cubicBezTo>
                    <a:pt x="87737" y="29349"/>
                    <a:pt x="87475" y="29623"/>
                    <a:pt x="87166" y="29623"/>
                  </a:cubicBezTo>
                  <a:cubicBezTo>
                    <a:pt x="86856" y="29623"/>
                    <a:pt x="86606" y="29361"/>
                    <a:pt x="86606" y="29051"/>
                  </a:cubicBezTo>
                  <a:cubicBezTo>
                    <a:pt x="86618" y="28742"/>
                    <a:pt x="86856" y="28492"/>
                    <a:pt x="87166" y="28492"/>
                  </a:cubicBezTo>
                  <a:close/>
                  <a:moveTo>
                    <a:pt x="90904" y="28492"/>
                  </a:moveTo>
                  <a:cubicBezTo>
                    <a:pt x="91214" y="28492"/>
                    <a:pt x="91464" y="28742"/>
                    <a:pt x="91464" y="29051"/>
                  </a:cubicBezTo>
                  <a:cubicBezTo>
                    <a:pt x="91464" y="29361"/>
                    <a:pt x="91214" y="29623"/>
                    <a:pt x="90904" y="29623"/>
                  </a:cubicBezTo>
                  <a:cubicBezTo>
                    <a:pt x="90595" y="29623"/>
                    <a:pt x="90345" y="29361"/>
                    <a:pt x="90345" y="29051"/>
                  </a:cubicBezTo>
                  <a:cubicBezTo>
                    <a:pt x="90345" y="28730"/>
                    <a:pt x="90595" y="28492"/>
                    <a:pt x="90904" y="28492"/>
                  </a:cubicBezTo>
                  <a:close/>
                  <a:moveTo>
                    <a:pt x="94631" y="28492"/>
                  </a:moveTo>
                  <a:cubicBezTo>
                    <a:pt x="94929" y="28492"/>
                    <a:pt x="95191" y="28742"/>
                    <a:pt x="95191" y="29051"/>
                  </a:cubicBezTo>
                  <a:cubicBezTo>
                    <a:pt x="95191" y="29349"/>
                    <a:pt x="94941" y="29623"/>
                    <a:pt x="94631" y="29623"/>
                  </a:cubicBezTo>
                  <a:cubicBezTo>
                    <a:pt x="94310" y="29623"/>
                    <a:pt x="94060" y="29361"/>
                    <a:pt x="94060" y="29051"/>
                  </a:cubicBezTo>
                  <a:cubicBezTo>
                    <a:pt x="94071" y="28742"/>
                    <a:pt x="94310" y="28492"/>
                    <a:pt x="94631" y="28492"/>
                  </a:cubicBezTo>
                  <a:close/>
                  <a:moveTo>
                    <a:pt x="98346" y="28492"/>
                  </a:moveTo>
                  <a:cubicBezTo>
                    <a:pt x="98655" y="28492"/>
                    <a:pt x="98905" y="28742"/>
                    <a:pt x="98905" y="29051"/>
                  </a:cubicBezTo>
                  <a:cubicBezTo>
                    <a:pt x="98905" y="29361"/>
                    <a:pt x="98655" y="29623"/>
                    <a:pt x="98346" y="29623"/>
                  </a:cubicBezTo>
                  <a:cubicBezTo>
                    <a:pt x="98036" y="29623"/>
                    <a:pt x="97786" y="29361"/>
                    <a:pt x="97786" y="29051"/>
                  </a:cubicBezTo>
                  <a:cubicBezTo>
                    <a:pt x="97798" y="28730"/>
                    <a:pt x="98036" y="28492"/>
                    <a:pt x="98346" y="28492"/>
                  </a:cubicBezTo>
                  <a:close/>
                  <a:moveTo>
                    <a:pt x="102084" y="28492"/>
                  </a:moveTo>
                  <a:cubicBezTo>
                    <a:pt x="102382" y="28492"/>
                    <a:pt x="102644" y="28742"/>
                    <a:pt x="102644" y="29051"/>
                  </a:cubicBezTo>
                  <a:cubicBezTo>
                    <a:pt x="102644" y="29349"/>
                    <a:pt x="102394" y="29623"/>
                    <a:pt x="102084" y="29623"/>
                  </a:cubicBezTo>
                  <a:cubicBezTo>
                    <a:pt x="101787" y="29623"/>
                    <a:pt x="101513" y="29361"/>
                    <a:pt x="101513" y="29051"/>
                  </a:cubicBezTo>
                  <a:cubicBezTo>
                    <a:pt x="101513" y="28742"/>
                    <a:pt x="101775" y="28492"/>
                    <a:pt x="102084" y="28492"/>
                  </a:cubicBezTo>
                  <a:close/>
                  <a:moveTo>
                    <a:pt x="105799" y="28492"/>
                  </a:moveTo>
                  <a:cubicBezTo>
                    <a:pt x="106121" y="28492"/>
                    <a:pt x="106371" y="28742"/>
                    <a:pt x="106371" y="29051"/>
                  </a:cubicBezTo>
                  <a:cubicBezTo>
                    <a:pt x="106371" y="29361"/>
                    <a:pt x="106109" y="29623"/>
                    <a:pt x="105799" y="29623"/>
                  </a:cubicBezTo>
                  <a:cubicBezTo>
                    <a:pt x="105490" y="29623"/>
                    <a:pt x="105239" y="29361"/>
                    <a:pt x="105239" y="29051"/>
                  </a:cubicBezTo>
                  <a:cubicBezTo>
                    <a:pt x="105251" y="28730"/>
                    <a:pt x="105490" y="28492"/>
                    <a:pt x="105799" y="28492"/>
                  </a:cubicBezTo>
                  <a:close/>
                  <a:moveTo>
                    <a:pt x="109538" y="28492"/>
                  </a:moveTo>
                  <a:cubicBezTo>
                    <a:pt x="109835" y="28492"/>
                    <a:pt x="110109" y="28742"/>
                    <a:pt x="110109" y="29051"/>
                  </a:cubicBezTo>
                  <a:cubicBezTo>
                    <a:pt x="110109" y="29349"/>
                    <a:pt x="109847" y="29623"/>
                    <a:pt x="109538" y="29623"/>
                  </a:cubicBezTo>
                  <a:cubicBezTo>
                    <a:pt x="109228" y="29623"/>
                    <a:pt x="108978" y="29361"/>
                    <a:pt x="108978" y="29051"/>
                  </a:cubicBezTo>
                  <a:cubicBezTo>
                    <a:pt x="108978" y="28742"/>
                    <a:pt x="109228" y="28492"/>
                    <a:pt x="109538" y="28492"/>
                  </a:cubicBezTo>
                  <a:close/>
                  <a:moveTo>
                    <a:pt x="113264" y="28492"/>
                  </a:moveTo>
                  <a:cubicBezTo>
                    <a:pt x="113574" y="28492"/>
                    <a:pt x="113824" y="28742"/>
                    <a:pt x="113824" y="29051"/>
                  </a:cubicBezTo>
                  <a:cubicBezTo>
                    <a:pt x="113824" y="29361"/>
                    <a:pt x="113574" y="29623"/>
                    <a:pt x="113264" y="29623"/>
                  </a:cubicBezTo>
                  <a:cubicBezTo>
                    <a:pt x="112943" y="29623"/>
                    <a:pt x="112693" y="29361"/>
                    <a:pt x="112693" y="29051"/>
                  </a:cubicBezTo>
                  <a:cubicBezTo>
                    <a:pt x="112705" y="28730"/>
                    <a:pt x="112943" y="28492"/>
                    <a:pt x="113264" y="28492"/>
                  </a:cubicBezTo>
                  <a:close/>
                  <a:moveTo>
                    <a:pt x="116991" y="28492"/>
                  </a:moveTo>
                  <a:cubicBezTo>
                    <a:pt x="117289" y="28492"/>
                    <a:pt x="117562" y="28742"/>
                    <a:pt x="117562" y="29051"/>
                  </a:cubicBezTo>
                  <a:cubicBezTo>
                    <a:pt x="117562" y="29349"/>
                    <a:pt x="117312" y="29623"/>
                    <a:pt x="116991" y="29623"/>
                  </a:cubicBezTo>
                  <a:cubicBezTo>
                    <a:pt x="116681" y="29623"/>
                    <a:pt x="116431" y="29361"/>
                    <a:pt x="116431" y="29051"/>
                  </a:cubicBezTo>
                  <a:cubicBezTo>
                    <a:pt x="116431" y="28742"/>
                    <a:pt x="116681" y="28492"/>
                    <a:pt x="116991" y="28492"/>
                  </a:cubicBezTo>
                  <a:close/>
                  <a:moveTo>
                    <a:pt x="120718" y="28492"/>
                  </a:moveTo>
                  <a:cubicBezTo>
                    <a:pt x="121027" y="28492"/>
                    <a:pt x="121277" y="28742"/>
                    <a:pt x="121277" y="29051"/>
                  </a:cubicBezTo>
                  <a:cubicBezTo>
                    <a:pt x="121277" y="29361"/>
                    <a:pt x="121027" y="29623"/>
                    <a:pt x="120718" y="29623"/>
                  </a:cubicBezTo>
                  <a:cubicBezTo>
                    <a:pt x="120408" y="29623"/>
                    <a:pt x="120146" y="29361"/>
                    <a:pt x="120146" y="29051"/>
                  </a:cubicBezTo>
                  <a:cubicBezTo>
                    <a:pt x="120170" y="28730"/>
                    <a:pt x="120420" y="28492"/>
                    <a:pt x="120718" y="28492"/>
                  </a:cubicBezTo>
                  <a:close/>
                  <a:moveTo>
                    <a:pt x="124456" y="28492"/>
                  </a:moveTo>
                  <a:cubicBezTo>
                    <a:pt x="124754" y="28492"/>
                    <a:pt x="125016" y="28742"/>
                    <a:pt x="125016" y="29051"/>
                  </a:cubicBezTo>
                  <a:cubicBezTo>
                    <a:pt x="125016" y="29349"/>
                    <a:pt x="124766" y="29623"/>
                    <a:pt x="124456" y="29623"/>
                  </a:cubicBezTo>
                  <a:cubicBezTo>
                    <a:pt x="124135" y="29623"/>
                    <a:pt x="123885" y="29361"/>
                    <a:pt x="123885" y="29051"/>
                  </a:cubicBezTo>
                  <a:cubicBezTo>
                    <a:pt x="123885" y="28742"/>
                    <a:pt x="124135" y="28492"/>
                    <a:pt x="124456" y="28492"/>
                  </a:cubicBezTo>
                  <a:close/>
                  <a:moveTo>
                    <a:pt x="128171" y="28492"/>
                  </a:moveTo>
                  <a:cubicBezTo>
                    <a:pt x="128480" y="28492"/>
                    <a:pt x="128742" y="28742"/>
                    <a:pt x="128742" y="29051"/>
                  </a:cubicBezTo>
                  <a:cubicBezTo>
                    <a:pt x="128742" y="29361"/>
                    <a:pt x="128480" y="29623"/>
                    <a:pt x="128171" y="29623"/>
                  </a:cubicBezTo>
                  <a:cubicBezTo>
                    <a:pt x="127861" y="29623"/>
                    <a:pt x="127611" y="29361"/>
                    <a:pt x="127611" y="29051"/>
                  </a:cubicBezTo>
                  <a:cubicBezTo>
                    <a:pt x="127611" y="28730"/>
                    <a:pt x="127861" y="28492"/>
                    <a:pt x="128171" y="28492"/>
                  </a:cubicBezTo>
                  <a:close/>
                  <a:moveTo>
                    <a:pt x="131898" y="28492"/>
                  </a:moveTo>
                  <a:cubicBezTo>
                    <a:pt x="132195" y="28492"/>
                    <a:pt x="132457" y="28742"/>
                    <a:pt x="132457" y="29051"/>
                  </a:cubicBezTo>
                  <a:cubicBezTo>
                    <a:pt x="132457" y="29349"/>
                    <a:pt x="132207" y="29623"/>
                    <a:pt x="131898" y="29623"/>
                  </a:cubicBezTo>
                  <a:cubicBezTo>
                    <a:pt x="131600" y="29623"/>
                    <a:pt x="131326" y="29361"/>
                    <a:pt x="131326" y="29051"/>
                  </a:cubicBezTo>
                  <a:cubicBezTo>
                    <a:pt x="131338" y="28742"/>
                    <a:pt x="131576" y="28492"/>
                    <a:pt x="131898" y="28492"/>
                  </a:cubicBezTo>
                  <a:close/>
                  <a:moveTo>
                    <a:pt x="135624" y="28492"/>
                  </a:moveTo>
                  <a:cubicBezTo>
                    <a:pt x="135946" y="28492"/>
                    <a:pt x="136196" y="28742"/>
                    <a:pt x="136196" y="29051"/>
                  </a:cubicBezTo>
                  <a:cubicBezTo>
                    <a:pt x="136196" y="29361"/>
                    <a:pt x="135934" y="29623"/>
                    <a:pt x="135624" y="29623"/>
                  </a:cubicBezTo>
                  <a:cubicBezTo>
                    <a:pt x="135315" y="29623"/>
                    <a:pt x="135065" y="29361"/>
                    <a:pt x="135065" y="29051"/>
                  </a:cubicBezTo>
                  <a:cubicBezTo>
                    <a:pt x="135065" y="28730"/>
                    <a:pt x="135315" y="28492"/>
                    <a:pt x="135624" y="28492"/>
                  </a:cubicBezTo>
                  <a:close/>
                  <a:moveTo>
                    <a:pt x="139351" y="28492"/>
                  </a:moveTo>
                  <a:cubicBezTo>
                    <a:pt x="139649" y="28492"/>
                    <a:pt x="139910" y="28742"/>
                    <a:pt x="139910" y="29051"/>
                  </a:cubicBezTo>
                  <a:cubicBezTo>
                    <a:pt x="139910" y="29349"/>
                    <a:pt x="139660" y="29623"/>
                    <a:pt x="139351" y="29623"/>
                  </a:cubicBezTo>
                  <a:cubicBezTo>
                    <a:pt x="139053" y="29623"/>
                    <a:pt x="138779" y="29361"/>
                    <a:pt x="138779" y="29051"/>
                  </a:cubicBezTo>
                  <a:cubicBezTo>
                    <a:pt x="138803" y="28742"/>
                    <a:pt x="139041" y="28492"/>
                    <a:pt x="139351" y="28492"/>
                  </a:cubicBezTo>
                  <a:close/>
                  <a:moveTo>
                    <a:pt x="3405" y="30349"/>
                  </a:moveTo>
                  <a:cubicBezTo>
                    <a:pt x="3703" y="30349"/>
                    <a:pt x="3977" y="30599"/>
                    <a:pt x="3977" y="30909"/>
                  </a:cubicBezTo>
                  <a:cubicBezTo>
                    <a:pt x="3977" y="31206"/>
                    <a:pt x="3727" y="31480"/>
                    <a:pt x="3405" y="31480"/>
                  </a:cubicBezTo>
                  <a:cubicBezTo>
                    <a:pt x="3096" y="31480"/>
                    <a:pt x="2846" y="31230"/>
                    <a:pt x="2846" y="30909"/>
                  </a:cubicBezTo>
                  <a:cubicBezTo>
                    <a:pt x="2858" y="30599"/>
                    <a:pt x="3096" y="30349"/>
                    <a:pt x="3405" y="30349"/>
                  </a:cubicBezTo>
                  <a:close/>
                  <a:moveTo>
                    <a:pt x="7132" y="30349"/>
                  </a:moveTo>
                  <a:cubicBezTo>
                    <a:pt x="7430" y="30349"/>
                    <a:pt x="7692" y="30599"/>
                    <a:pt x="7692" y="30909"/>
                  </a:cubicBezTo>
                  <a:cubicBezTo>
                    <a:pt x="7692" y="31206"/>
                    <a:pt x="7442" y="31480"/>
                    <a:pt x="7132" y="31480"/>
                  </a:cubicBezTo>
                  <a:cubicBezTo>
                    <a:pt x="6834" y="31480"/>
                    <a:pt x="6560" y="31230"/>
                    <a:pt x="6560" y="30909"/>
                  </a:cubicBezTo>
                  <a:cubicBezTo>
                    <a:pt x="6584" y="30599"/>
                    <a:pt x="6822" y="30349"/>
                    <a:pt x="7132" y="30349"/>
                  </a:cubicBezTo>
                  <a:close/>
                  <a:moveTo>
                    <a:pt x="10871" y="30349"/>
                  </a:moveTo>
                  <a:cubicBezTo>
                    <a:pt x="11168" y="30349"/>
                    <a:pt x="11430" y="30599"/>
                    <a:pt x="11430" y="30909"/>
                  </a:cubicBezTo>
                  <a:cubicBezTo>
                    <a:pt x="11430" y="31206"/>
                    <a:pt x="11180" y="31480"/>
                    <a:pt x="10871" y="31480"/>
                  </a:cubicBezTo>
                  <a:cubicBezTo>
                    <a:pt x="10573" y="31480"/>
                    <a:pt x="10299" y="31230"/>
                    <a:pt x="10299" y="30909"/>
                  </a:cubicBezTo>
                  <a:cubicBezTo>
                    <a:pt x="10299" y="30599"/>
                    <a:pt x="10549" y="30349"/>
                    <a:pt x="10871" y="30349"/>
                  </a:cubicBezTo>
                  <a:close/>
                  <a:moveTo>
                    <a:pt x="14585" y="30349"/>
                  </a:moveTo>
                  <a:cubicBezTo>
                    <a:pt x="14883" y="30349"/>
                    <a:pt x="15157" y="30599"/>
                    <a:pt x="15157" y="30909"/>
                  </a:cubicBezTo>
                  <a:cubicBezTo>
                    <a:pt x="15157" y="31206"/>
                    <a:pt x="14895" y="31480"/>
                    <a:pt x="14585" y="31480"/>
                  </a:cubicBezTo>
                  <a:cubicBezTo>
                    <a:pt x="14288" y="31480"/>
                    <a:pt x="14014" y="31230"/>
                    <a:pt x="14014" y="30909"/>
                  </a:cubicBezTo>
                  <a:cubicBezTo>
                    <a:pt x="14038" y="30599"/>
                    <a:pt x="14276" y="30349"/>
                    <a:pt x="14585" y="30349"/>
                  </a:cubicBezTo>
                  <a:close/>
                  <a:moveTo>
                    <a:pt x="18324" y="30349"/>
                  </a:moveTo>
                  <a:cubicBezTo>
                    <a:pt x="18622" y="30349"/>
                    <a:pt x="18883" y="30599"/>
                    <a:pt x="18883" y="30909"/>
                  </a:cubicBezTo>
                  <a:cubicBezTo>
                    <a:pt x="18883" y="31206"/>
                    <a:pt x="18633" y="31480"/>
                    <a:pt x="18324" y="31480"/>
                  </a:cubicBezTo>
                  <a:cubicBezTo>
                    <a:pt x="18026" y="31480"/>
                    <a:pt x="17752" y="31230"/>
                    <a:pt x="17752" y="30909"/>
                  </a:cubicBezTo>
                  <a:cubicBezTo>
                    <a:pt x="17752" y="30599"/>
                    <a:pt x="18014" y="30349"/>
                    <a:pt x="18324" y="30349"/>
                  </a:cubicBezTo>
                  <a:close/>
                  <a:moveTo>
                    <a:pt x="22039" y="30349"/>
                  </a:moveTo>
                  <a:cubicBezTo>
                    <a:pt x="22336" y="30349"/>
                    <a:pt x="22610" y="30599"/>
                    <a:pt x="22610" y="30909"/>
                  </a:cubicBezTo>
                  <a:cubicBezTo>
                    <a:pt x="22610" y="31206"/>
                    <a:pt x="22360" y="31480"/>
                    <a:pt x="22039" y="31480"/>
                  </a:cubicBezTo>
                  <a:cubicBezTo>
                    <a:pt x="21729" y="31480"/>
                    <a:pt x="21479" y="31230"/>
                    <a:pt x="21479" y="30909"/>
                  </a:cubicBezTo>
                  <a:cubicBezTo>
                    <a:pt x="21491" y="30599"/>
                    <a:pt x="21729" y="30349"/>
                    <a:pt x="22039" y="30349"/>
                  </a:cubicBezTo>
                  <a:close/>
                  <a:moveTo>
                    <a:pt x="25777" y="30349"/>
                  </a:moveTo>
                  <a:cubicBezTo>
                    <a:pt x="26075" y="30349"/>
                    <a:pt x="26349" y="30599"/>
                    <a:pt x="26349" y="30909"/>
                  </a:cubicBezTo>
                  <a:cubicBezTo>
                    <a:pt x="26349" y="31206"/>
                    <a:pt x="26087" y="31480"/>
                    <a:pt x="25777" y="31480"/>
                  </a:cubicBezTo>
                  <a:cubicBezTo>
                    <a:pt x="25468" y="31480"/>
                    <a:pt x="25206" y="31230"/>
                    <a:pt x="25206" y="30909"/>
                  </a:cubicBezTo>
                  <a:cubicBezTo>
                    <a:pt x="25218" y="30599"/>
                    <a:pt x="25468" y="30349"/>
                    <a:pt x="25777" y="30349"/>
                  </a:cubicBezTo>
                  <a:close/>
                  <a:moveTo>
                    <a:pt x="29504" y="30349"/>
                  </a:moveTo>
                  <a:cubicBezTo>
                    <a:pt x="29801" y="30349"/>
                    <a:pt x="30063" y="30599"/>
                    <a:pt x="30063" y="30909"/>
                  </a:cubicBezTo>
                  <a:cubicBezTo>
                    <a:pt x="30063" y="31206"/>
                    <a:pt x="29813" y="31480"/>
                    <a:pt x="29504" y="31480"/>
                  </a:cubicBezTo>
                  <a:cubicBezTo>
                    <a:pt x="29182" y="31480"/>
                    <a:pt x="28932" y="31230"/>
                    <a:pt x="28932" y="30909"/>
                  </a:cubicBezTo>
                  <a:cubicBezTo>
                    <a:pt x="28944" y="30599"/>
                    <a:pt x="29182" y="30349"/>
                    <a:pt x="29504" y="30349"/>
                  </a:cubicBezTo>
                  <a:close/>
                  <a:moveTo>
                    <a:pt x="33230" y="30349"/>
                  </a:moveTo>
                  <a:cubicBezTo>
                    <a:pt x="33528" y="30349"/>
                    <a:pt x="33802" y="30599"/>
                    <a:pt x="33802" y="30909"/>
                  </a:cubicBezTo>
                  <a:cubicBezTo>
                    <a:pt x="33802" y="31206"/>
                    <a:pt x="33552" y="31480"/>
                    <a:pt x="33230" y="31480"/>
                  </a:cubicBezTo>
                  <a:cubicBezTo>
                    <a:pt x="32921" y="31480"/>
                    <a:pt x="32671" y="31230"/>
                    <a:pt x="32671" y="30909"/>
                  </a:cubicBezTo>
                  <a:cubicBezTo>
                    <a:pt x="32671" y="30599"/>
                    <a:pt x="32921" y="30349"/>
                    <a:pt x="33230" y="30349"/>
                  </a:cubicBezTo>
                  <a:close/>
                  <a:moveTo>
                    <a:pt x="36957" y="30349"/>
                  </a:moveTo>
                  <a:cubicBezTo>
                    <a:pt x="37255" y="30349"/>
                    <a:pt x="37517" y="30599"/>
                    <a:pt x="37517" y="30909"/>
                  </a:cubicBezTo>
                  <a:cubicBezTo>
                    <a:pt x="37517" y="31206"/>
                    <a:pt x="37267" y="31480"/>
                    <a:pt x="36957" y="31480"/>
                  </a:cubicBezTo>
                  <a:cubicBezTo>
                    <a:pt x="36648" y="31480"/>
                    <a:pt x="36386" y="31230"/>
                    <a:pt x="36386" y="30909"/>
                  </a:cubicBezTo>
                  <a:cubicBezTo>
                    <a:pt x="36409" y="30599"/>
                    <a:pt x="36648" y="30349"/>
                    <a:pt x="36957" y="30349"/>
                  </a:cubicBezTo>
                  <a:close/>
                  <a:moveTo>
                    <a:pt x="40672" y="30349"/>
                  </a:moveTo>
                  <a:cubicBezTo>
                    <a:pt x="40970" y="30349"/>
                    <a:pt x="41243" y="30599"/>
                    <a:pt x="41243" y="30909"/>
                  </a:cubicBezTo>
                  <a:cubicBezTo>
                    <a:pt x="41243" y="31206"/>
                    <a:pt x="40993" y="31480"/>
                    <a:pt x="40672" y="31480"/>
                  </a:cubicBezTo>
                  <a:cubicBezTo>
                    <a:pt x="40374" y="31480"/>
                    <a:pt x="40112" y="31230"/>
                    <a:pt x="40112" y="30909"/>
                  </a:cubicBezTo>
                  <a:cubicBezTo>
                    <a:pt x="40124" y="30599"/>
                    <a:pt x="40362" y="30349"/>
                    <a:pt x="40672" y="30349"/>
                  </a:cubicBezTo>
                  <a:close/>
                  <a:moveTo>
                    <a:pt x="44410" y="30349"/>
                  </a:moveTo>
                  <a:cubicBezTo>
                    <a:pt x="44708" y="30349"/>
                    <a:pt x="44982" y="30599"/>
                    <a:pt x="44982" y="30909"/>
                  </a:cubicBezTo>
                  <a:cubicBezTo>
                    <a:pt x="44982" y="31206"/>
                    <a:pt x="44720" y="31480"/>
                    <a:pt x="44410" y="31480"/>
                  </a:cubicBezTo>
                  <a:cubicBezTo>
                    <a:pt x="44113" y="31480"/>
                    <a:pt x="43851" y="31230"/>
                    <a:pt x="43851" y="30909"/>
                  </a:cubicBezTo>
                  <a:cubicBezTo>
                    <a:pt x="43851" y="30599"/>
                    <a:pt x="44101" y="30349"/>
                    <a:pt x="44410" y="30349"/>
                  </a:cubicBezTo>
                  <a:close/>
                  <a:moveTo>
                    <a:pt x="48137" y="30349"/>
                  </a:moveTo>
                  <a:cubicBezTo>
                    <a:pt x="48435" y="30349"/>
                    <a:pt x="48697" y="30599"/>
                    <a:pt x="48697" y="30909"/>
                  </a:cubicBezTo>
                  <a:cubicBezTo>
                    <a:pt x="48697" y="31206"/>
                    <a:pt x="48447" y="31480"/>
                    <a:pt x="48137" y="31480"/>
                  </a:cubicBezTo>
                  <a:cubicBezTo>
                    <a:pt x="47839" y="31480"/>
                    <a:pt x="47566" y="31230"/>
                    <a:pt x="47566" y="30909"/>
                  </a:cubicBezTo>
                  <a:cubicBezTo>
                    <a:pt x="47578" y="30599"/>
                    <a:pt x="47839" y="30349"/>
                    <a:pt x="48137" y="30349"/>
                  </a:cubicBezTo>
                  <a:close/>
                  <a:moveTo>
                    <a:pt x="51864" y="30349"/>
                  </a:moveTo>
                  <a:cubicBezTo>
                    <a:pt x="52161" y="30349"/>
                    <a:pt x="52435" y="30599"/>
                    <a:pt x="52435" y="30909"/>
                  </a:cubicBezTo>
                  <a:cubicBezTo>
                    <a:pt x="52435" y="31206"/>
                    <a:pt x="52185" y="31480"/>
                    <a:pt x="51864" y="31480"/>
                  </a:cubicBezTo>
                  <a:cubicBezTo>
                    <a:pt x="51566" y="31480"/>
                    <a:pt x="51304" y="31230"/>
                    <a:pt x="51304" y="30909"/>
                  </a:cubicBezTo>
                  <a:cubicBezTo>
                    <a:pt x="51304" y="30599"/>
                    <a:pt x="51554" y="30349"/>
                    <a:pt x="51864" y="30349"/>
                  </a:cubicBezTo>
                  <a:close/>
                  <a:moveTo>
                    <a:pt x="55602" y="30349"/>
                  </a:moveTo>
                  <a:cubicBezTo>
                    <a:pt x="55900" y="30349"/>
                    <a:pt x="56174" y="30599"/>
                    <a:pt x="56174" y="30909"/>
                  </a:cubicBezTo>
                  <a:cubicBezTo>
                    <a:pt x="56174" y="31206"/>
                    <a:pt x="55912" y="31480"/>
                    <a:pt x="55602" y="31480"/>
                  </a:cubicBezTo>
                  <a:cubicBezTo>
                    <a:pt x="55293" y="31480"/>
                    <a:pt x="55043" y="31230"/>
                    <a:pt x="55043" y="30909"/>
                  </a:cubicBezTo>
                  <a:cubicBezTo>
                    <a:pt x="55043" y="30599"/>
                    <a:pt x="55293" y="30349"/>
                    <a:pt x="55602" y="30349"/>
                  </a:cubicBezTo>
                  <a:close/>
                  <a:moveTo>
                    <a:pt x="59329" y="30349"/>
                  </a:moveTo>
                  <a:cubicBezTo>
                    <a:pt x="59627" y="30349"/>
                    <a:pt x="59889" y="30599"/>
                    <a:pt x="59889" y="30909"/>
                  </a:cubicBezTo>
                  <a:cubicBezTo>
                    <a:pt x="59889" y="31206"/>
                    <a:pt x="59639" y="31480"/>
                    <a:pt x="59329" y="31480"/>
                  </a:cubicBezTo>
                  <a:cubicBezTo>
                    <a:pt x="59008" y="31480"/>
                    <a:pt x="58757" y="31230"/>
                    <a:pt x="58757" y="30909"/>
                  </a:cubicBezTo>
                  <a:cubicBezTo>
                    <a:pt x="58757" y="30599"/>
                    <a:pt x="59008" y="30349"/>
                    <a:pt x="59329" y="30349"/>
                  </a:cubicBezTo>
                  <a:close/>
                  <a:moveTo>
                    <a:pt x="63056" y="30349"/>
                  </a:moveTo>
                  <a:cubicBezTo>
                    <a:pt x="63353" y="30349"/>
                    <a:pt x="63627" y="30599"/>
                    <a:pt x="63627" y="30909"/>
                  </a:cubicBezTo>
                  <a:cubicBezTo>
                    <a:pt x="63627" y="31206"/>
                    <a:pt x="63377" y="31480"/>
                    <a:pt x="63056" y="31480"/>
                  </a:cubicBezTo>
                  <a:cubicBezTo>
                    <a:pt x="62746" y="31480"/>
                    <a:pt x="62496" y="31230"/>
                    <a:pt x="62496" y="30909"/>
                  </a:cubicBezTo>
                  <a:cubicBezTo>
                    <a:pt x="62496" y="30599"/>
                    <a:pt x="62746" y="30349"/>
                    <a:pt x="63056" y="30349"/>
                  </a:cubicBezTo>
                  <a:close/>
                  <a:moveTo>
                    <a:pt x="66782" y="30349"/>
                  </a:moveTo>
                  <a:cubicBezTo>
                    <a:pt x="67080" y="30349"/>
                    <a:pt x="67342" y="30599"/>
                    <a:pt x="67342" y="30909"/>
                  </a:cubicBezTo>
                  <a:cubicBezTo>
                    <a:pt x="67342" y="31206"/>
                    <a:pt x="67092" y="31480"/>
                    <a:pt x="66782" y="31480"/>
                  </a:cubicBezTo>
                  <a:cubicBezTo>
                    <a:pt x="66473" y="31480"/>
                    <a:pt x="66211" y="31230"/>
                    <a:pt x="66211" y="30909"/>
                  </a:cubicBezTo>
                  <a:cubicBezTo>
                    <a:pt x="66235" y="30599"/>
                    <a:pt x="66473" y="30349"/>
                    <a:pt x="66782" y="30349"/>
                  </a:cubicBezTo>
                  <a:close/>
                  <a:moveTo>
                    <a:pt x="70509" y="30349"/>
                  </a:moveTo>
                  <a:cubicBezTo>
                    <a:pt x="70807" y="30349"/>
                    <a:pt x="71080" y="30599"/>
                    <a:pt x="71080" y="30909"/>
                  </a:cubicBezTo>
                  <a:cubicBezTo>
                    <a:pt x="71080" y="31206"/>
                    <a:pt x="70830" y="31480"/>
                    <a:pt x="70509" y="31480"/>
                  </a:cubicBezTo>
                  <a:cubicBezTo>
                    <a:pt x="70199" y="31480"/>
                    <a:pt x="69949" y="31230"/>
                    <a:pt x="69949" y="30909"/>
                  </a:cubicBezTo>
                  <a:cubicBezTo>
                    <a:pt x="69949" y="30599"/>
                    <a:pt x="70199" y="30349"/>
                    <a:pt x="70509" y="30349"/>
                  </a:cubicBezTo>
                  <a:close/>
                  <a:moveTo>
                    <a:pt x="74236" y="30349"/>
                  </a:moveTo>
                  <a:cubicBezTo>
                    <a:pt x="74533" y="30349"/>
                    <a:pt x="74795" y="30599"/>
                    <a:pt x="74795" y="30909"/>
                  </a:cubicBezTo>
                  <a:cubicBezTo>
                    <a:pt x="74795" y="31206"/>
                    <a:pt x="74545" y="31480"/>
                    <a:pt x="74236" y="31480"/>
                  </a:cubicBezTo>
                  <a:cubicBezTo>
                    <a:pt x="73938" y="31480"/>
                    <a:pt x="73676" y="31230"/>
                    <a:pt x="73676" y="30909"/>
                  </a:cubicBezTo>
                  <a:cubicBezTo>
                    <a:pt x="73676" y="30599"/>
                    <a:pt x="73926" y="30349"/>
                    <a:pt x="74236" y="30349"/>
                  </a:cubicBezTo>
                  <a:close/>
                  <a:moveTo>
                    <a:pt x="77855" y="30349"/>
                  </a:moveTo>
                  <a:cubicBezTo>
                    <a:pt x="78153" y="30349"/>
                    <a:pt x="78415" y="30599"/>
                    <a:pt x="78415" y="30909"/>
                  </a:cubicBezTo>
                  <a:cubicBezTo>
                    <a:pt x="78415" y="31206"/>
                    <a:pt x="78165" y="31480"/>
                    <a:pt x="77855" y="31480"/>
                  </a:cubicBezTo>
                  <a:cubicBezTo>
                    <a:pt x="77546" y="31480"/>
                    <a:pt x="77284" y="31230"/>
                    <a:pt x="77284" y="30909"/>
                  </a:cubicBezTo>
                  <a:cubicBezTo>
                    <a:pt x="77284" y="30599"/>
                    <a:pt x="77546" y="30349"/>
                    <a:pt x="77855" y="30349"/>
                  </a:cubicBezTo>
                  <a:close/>
                  <a:moveTo>
                    <a:pt x="81570" y="30349"/>
                  </a:moveTo>
                  <a:cubicBezTo>
                    <a:pt x="81868" y="30349"/>
                    <a:pt x="82141" y="30599"/>
                    <a:pt x="82141" y="30909"/>
                  </a:cubicBezTo>
                  <a:cubicBezTo>
                    <a:pt x="82141" y="31206"/>
                    <a:pt x="81879" y="31480"/>
                    <a:pt x="81570" y="31480"/>
                  </a:cubicBezTo>
                  <a:cubicBezTo>
                    <a:pt x="81260" y="31480"/>
                    <a:pt x="81010" y="31230"/>
                    <a:pt x="81010" y="30909"/>
                  </a:cubicBezTo>
                  <a:cubicBezTo>
                    <a:pt x="81022" y="30599"/>
                    <a:pt x="81260" y="30349"/>
                    <a:pt x="81570" y="30349"/>
                  </a:cubicBezTo>
                  <a:close/>
                  <a:moveTo>
                    <a:pt x="85308" y="30349"/>
                  </a:moveTo>
                  <a:cubicBezTo>
                    <a:pt x="85606" y="30349"/>
                    <a:pt x="85880" y="30599"/>
                    <a:pt x="85880" y="30909"/>
                  </a:cubicBezTo>
                  <a:cubicBezTo>
                    <a:pt x="85880" y="31206"/>
                    <a:pt x="85618" y="31480"/>
                    <a:pt x="85308" y="31480"/>
                  </a:cubicBezTo>
                  <a:cubicBezTo>
                    <a:pt x="84999" y="31480"/>
                    <a:pt x="84749" y="31230"/>
                    <a:pt x="84749" y="30909"/>
                  </a:cubicBezTo>
                  <a:cubicBezTo>
                    <a:pt x="84749" y="30599"/>
                    <a:pt x="84999" y="30349"/>
                    <a:pt x="85308" y="30349"/>
                  </a:cubicBezTo>
                  <a:close/>
                  <a:moveTo>
                    <a:pt x="89035" y="30349"/>
                  </a:moveTo>
                  <a:cubicBezTo>
                    <a:pt x="89333" y="30349"/>
                    <a:pt x="89595" y="30599"/>
                    <a:pt x="89595" y="30909"/>
                  </a:cubicBezTo>
                  <a:cubicBezTo>
                    <a:pt x="89595" y="31206"/>
                    <a:pt x="89345" y="31480"/>
                    <a:pt x="89035" y="31480"/>
                  </a:cubicBezTo>
                  <a:cubicBezTo>
                    <a:pt x="88714" y="31480"/>
                    <a:pt x="88464" y="31230"/>
                    <a:pt x="88464" y="30909"/>
                  </a:cubicBezTo>
                  <a:cubicBezTo>
                    <a:pt x="88475" y="30599"/>
                    <a:pt x="88714" y="30349"/>
                    <a:pt x="89035" y="30349"/>
                  </a:cubicBezTo>
                  <a:close/>
                  <a:moveTo>
                    <a:pt x="92762" y="30349"/>
                  </a:moveTo>
                  <a:cubicBezTo>
                    <a:pt x="93059" y="30349"/>
                    <a:pt x="93333" y="30599"/>
                    <a:pt x="93333" y="30909"/>
                  </a:cubicBezTo>
                  <a:cubicBezTo>
                    <a:pt x="93333" y="31206"/>
                    <a:pt x="93071" y="31480"/>
                    <a:pt x="92762" y="31480"/>
                  </a:cubicBezTo>
                  <a:cubicBezTo>
                    <a:pt x="92452" y="31480"/>
                    <a:pt x="92202" y="31230"/>
                    <a:pt x="92202" y="30909"/>
                  </a:cubicBezTo>
                  <a:cubicBezTo>
                    <a:pt x="92202" y="30599"/>
                    <a:pt x="92452" y="30349"/>
                    <a:pt x="92762" y="30349"/>
                  </a:cubicBezTo>
                  <a:close/>
                  <a:moveTo>
                    <a:pt x="96488" y="30349"/>
                  </a:moveTo>
                  <a:cubicBezTo>
                    <a:pt x="96786" y="30349"/>
                    <a:pt x="97048" y="30599"/>
                    <a:pt x="97048" y="30909"/>
                  </a:cubicBezTo>
                  <a:cubicBezTo>
                    <a:pt x="97048" y="31206"/>
                    <a:pt x="96798" y="31480"/>
                    <a:pt x="96488" y="31480"/>
                  </a:cubicBezTo>
                  <a:cubicBezTo>
                    <a:pt x="96191" y="31480"/>
                    <a:pt x="95917" y="31230"/>
                    <a:pt x="95917" y="30909"/>
                  </a:cubicBezTo>
                  <a:cubicBezTo>
                    <a:pt x="95917" y="30599"/>
                    <a:pt x="96179" y="30349"/>
                    <a:pt x="96488" y="30349"/>
                  </a:cubicBezTo>
                  <a:close/>
                  <a:moveTo>
                    <a:pt x="100203" y="30349"/>
                  </a:moveTo>
                  <a:cubicBezTo>
                    <a:pt x="100501" y="30349"/>
                    <a:pt x="100775" y="30599"/>
                    <a:pt x="100775" y="30909"/>
                  </a:cubicBezTo>
                  <a:cubicBezTo>
                    <a:pt x="100775" y="31206"/>
                    <a:pt x="100513" y="31480"/>
                    <a:pt x="100203" y="31480"/>
                  </a:cubicBezTo>
                  <a:cubicBezTo>
                    <a:pt x="99905" y="31480"/>
                    <a:pt x="99644" y="31230"/>
                    <a:pt x="99644" y="30909"/>
                  </a:cubicBezTo>
                  <a:cubicBezTo>
                    <a:pt x="99655" y="30599"/>
                    <a:pt x="99894" y="30349"/>
                    <a:pt x="100203" y="30349"/>
                  </a:cubicBezTo>
                  <a:close/>
                  <a:moveTo>
                    <a:pt x="103942" y="30349"/>
                  </a:moveTo>
                  <a:cubicBezTo>
                    <a:pt x="104239" y="30349"/>
                    <a:pt x="104513" y="30599"/>
                    <a:pt x="104513" y="30909"/>
                  </a:cubicBezTo>
                  <a:cubicBezTo>
                    <a:pt x="104513" y="31206"/>
                    <a:pt x="104251" y="31480"/>
                    <a:pt x="103942" y="31480"/>
                  </a:cubicBezTo>
                  <a:cubicBezTo>
                    <a:pt x="103644" y="31480"/>
                    <a:pt x="103382" y="31230"/>
                    <a:pt x="103382" y="30909"/>
                  </a:cubicBezTo>
                  <a:cubicBezTo>
                    <a:pt x="103382" y="30599"/>
                    <a:pt x="103632" y="30349"/>
                    <a:pt x="103942" y="30349"/>
                  </a:cubicBezTo>
                  <a:close/>
                  <a:moveTo>
                    <a:pt x="107668" y="30349"/>
                  </a:moveTo>
                  <a:cubicBezTo>
                    <a:pt x="107966" y="30349"/>
                    <a:pt x="108228" y="30599"/>
                    <a:pt x="108228" y="30909"/>
                  </a:cubicBezTo>
                  <a:cubicBezTo>
                    <a:pt x="108228" y="31206"/>
                    <a:pt x="107978" y="31480"/>
                    <a:pt x="107668" y="31480"/>
                  </a:cubicBezTo>
                  <a:cubicBezTo>
                    <a:pt x="107371" y="31480"/>
                    <a:pt x="107097" y="31230"/>
                    <a:pt x="107097" y="30909"/>
                  </a:cubicBezTo>
                  <a:cubicBezTo>
                    <a:pt x="107109" y="30599"/>
                    <a:pt x="107347" y="30349"/>
                    <a:pt x="107668" y="30349"/>
                  </a:cubicBezTo>
                  <a:close/>
                  <a:moveTo>
                    <a:pt x="111395" y="30349"/>
                  </a:moveTo>
                  <a:cubicBezTo>
                    <a:pt x="111693" y="30349"/>
                    <a:pt x="111967" y="30599"/>
                    <a:pt x="111967" y="30909"/>
                  </a:cubicBezTo>
                  <a:cubicBezTo>
                    <a:pt x="111967" y="31206"/>
                    <a:pt x="111705" y="31480"/>
                    <a:pt x="111395" y="31480"/>
                  </a:cubicBezTo>
                  <a:cubicBezTo>
                    <a:pt x="111085" y="31480"/>
                    <a:pt x="110835" y="31230"/>
                    <a:pt x="110835" y="30909"/>
                  </a:cubicBezTo>
                  <a:cubicBezTo>
                    <a:pt x="110835" y="30599"/>
                    <a:pt x="111085" y="30349"/>
                    <a:pt x="111395" y="30349"/>
                  </a:cubicBezTo>
                  <a:close/>
                  <a:moveTo>
                    <a:pt x="115122" y="30349"/>
                  </a:moveTo>
                  <a:cubicBezTo>
                    <a:pt x="115419" y="30349"/>
                    <a:pt x="115681" y="30599"/>
                    <a:pt x="115681" y="30909"/>
                  </a:cubicBezTo>
                  <a:cubicBezTo>
                    <a:pt x="115681" y="31206"/>
                    <a:pt x="115431" y="31480"/>
                    <a:pt x="115122" y="31480"/>
                  </a:cubicBezTo>
                  <a:cubicBezTo>
                    <a:pt x="114812" y="31480"/>
                    <a:pt x="114550" y="31230"/>
                    <a:pt x="114550" y="30909"/>
                  </a:cubicBezTo>
                  <a:cubicBezTo>
                    <a:pt x="114574" y="30599"/>
                    <a:pt x="114812" y="30349"/>
                    <a:pt x="115122" y="30349"/>
                  </a:cubicBezTo>
                  <a:close/>
                  <a:moveTo>
                    <a:pt x="118860" y="30349"/>
                  </a:moveTo>
                  <a:cubicBezTo>
                    <a:pt x="119158" y="30349"/>
                    <a:pt x="119420" y="30599"/>
                    <a:pt x="119420" y="30909"/>
                  </a:cubicBezTo>
                  <a:cubicBezTo>
                    <a:pt x="119420" y="31206"/>
                    <a:pt x="119170" y="31480"/>
                    <a:pt x="118860" y="31480"/>
                  </a:cubicBezTo>
                  <a:cubicBezTo>
                    <a:pt x="118539" y="31480"/>
                    <a:pt x="118289" y="31230"/>
                    <a:pt x="118289" y="30909"/>
                  </a:cubicBezTo>
                  <a:cubicBezTo>
                    <a:pt x="118289" y="30599"/>
                    <a:pt x="118539" y="30349"/>
                    <a:pt x="118860" y="30349"/>
                  </a:cubicBezTo>
                  <a:close/>
                  <a:moveTo>
                    <a:pt x="122575" y="30349"/>
                  </a:moveTo>
                  <a:cubicBezTo>
                    <a:pt x="122873" y="30349"/>
                    <a:pt x="123146" y="30599"/>
                    <a:pt x="123146" y="30909"/>
                  </a:cubicBezTo>
                  <a:cubicBezTo>
                    <a:pt x="123146" y="31206"/>
                    <a:pt x="122885" y="31480"/>
                    <a:pt x="122575" y="31480"/>
                  </a:cubicBezTo>
                  <a:cubicBezTo>
                    <a:pt x="122265" y="31480"/>
                    <a:pt x="122015" y="31230"/>
                    <a:pt x="122015" y="30909"/>
                  </a:cubicBezTo>
                  <a:cubicBezTo>
                    <a:pt x="122027" y="30599"/>
                    <a:pt x="122277" y="30349"/>
                    <a:pt x="122575" y="30349"/>
                  </a:cubicBezTo>
                  <a:close/>
                  <a:moveTo>
                    <a:pt x="126314" y="30349"/>
                  </a:moveTo>
                  <a:cubicBezTo>
                    <a:pt x="126611" y="30349"/>
                    <a:pt x="126873" y="30599"/>
                    <a:pt x="126873" y="30909"/>
                  </a:cubicBezTo>
                  <a:cubicBezTo>
                    <a:pt x="126873" y="31206"/>
                    <a:pt x="126623" y="31480"/>
                    <a:pt x="126314" y="31480"/>
                  </a:cubicBezTo>
                  <a:cubicBezTo>
                    <a:pt x="126004" y="31480"/>
                    <a:pt x="125742" y="31230"/>
                    <a:pt x="125742" y="30909"/>
                  </a:cubicBezTo>
                  <a:cubicBezTo>
                    <a:pt x="125742" y="30599"/>
                    <a:pt x="126004" y="30349"/>
                    <a:pt x="126314" y="30349"/>
                  </a:cubicBezTo>
                  <a:close/>
                  <a:moveTo>
                    <a:pt x="130028" y="30349"/>
                  </a:moveTo>
                  <a:cubicBezTo>
                    <a:pt x="130326" y="30349"/>
                    <a:pt x="130600" y="30599"/>
                    <a:pt x="130600" y="30909"/>
                  </a:cubicBezTo>
                  <a:cubicBezTo>
                    <a:pt x="130600" y="31206"/>
                    <a:pt x="130350" y="31480"/>
                    <a:pt x="130028" y="31480"/>
                  </a:cubicBezTo>
                  <a:cubicBezTo>
                    <a:pt x="129731" y="31480"/>
                    <a:pt x="129469" y="31230"/>
                    <a:pt x="129469" y="30909"/>
                  </a:cubicBezTo>
                  <a:cubicBezTo>
                    <a:pt x="129469" y="30599"/>
                    <a:pt x="129719" y="30349"/>
                    <a:pt x="130028" y="30349"/>
                  </a:cubicBezTo>
                  <a:close/>
                  <a:moveTo>
                    <a:pt x="133767" y="30349"/>
                  </a:moveTo>
                  <a:cubicBezTo>
                    <a:pt x="134065" y="30349"/>
                    <a:pt x="134326" y="30599"/>
                    <a:pt x="134326" y="30909"/>
                  </a:cubicBezTo>
                  <a:cubicBezTo>
                    <a:pt x="134326" y="31206"/>
                    <a:pt x="134076" y="31480"/>
                    <a:pt x="133767" y="31480"/>
                  </a:cubicBezTo>
                  <a:cubicBezTo>
                    <a:pt x="133469" y="31480"/>
                    <a:pt x="133207" y="31230"/>
                    <a:pt x="133207" y="30909"/>
                  </a:cubicBezTo>
                  <a:cubicBezTo>
                    <a:pt x="133207" y="30599"/>
                    <a:pt x="133457" y="30349"/>
                    <a:pt x="133767" y="30349"/>
                  </a:cubicBezTo>
                  <a:close/>
                  <a:moveTo>
                    <a:pt x="137494" y="30349"/>
                  </a:moveTo>
                  <a:cubicBezTo>
                    <a:pt x="137791" y="30349"/>
                    <a:pt x="138053" y="30599"/>
                    <a:pt x="138053" y="30909"/>
                  </a:cubicBezTo>
                  <a:cubicBezTo>
                    <a:pt x="138053" y="31206"/>
                    <a:pt x="137803" y="31480"/>
                    <a:pt x="137494" y="31480"/>
                  </a:cubicBezTo>
                  <a:cubicBezTo>
                    <a:pt x="137196" y="31480"/>
                    <a:pt x="136922" y="31230"/>
                    <a:pt x="136922" y="30909"/>
                  </a:cubicBezTo>
                  <a:cubicBezTo>
                    <a:pt x="136934" y="30599"/>
                    <a:pt x="137172" y="30349"/>
                    <a:pt x="137494" y="30349"/>
                  </a:cubicBezTo>
                  <a:close/>
                  <a:moveTo>
                    <a:pt x="141220" y="30349"/>
                  </a:moveTo>
                  <a:cubicBezTo>
                    <a:pt x="141518" y="30349"/>
                    <a:pt x="141792" y="30599"/>
                    <a:pt x="141792" y="30909"/>
                  </a:cubicBezTo>
                  <a:cubicBezTo>
                    <a:pt x="141792" y="31206"/>
                    <a:pt x="141530" y="31480"/>
                    <a:pt x="141220" y="31480"/>
                  </a:cubicBezTo>
                  <a:cubicBezTo>
                    <a:pt x="140911" y="31480"/>
                    <a:pt x="140661" y="31230"/>
                    <a:pt x="140661" y="30909"/>
                  </a:cubicBezTo>
                  <a:cubicBezTo>
                    <a:pt x="140661" y="30599"/>
                    <a:pt x="140911" y="30349"/>
                    <a:pt x="141220" y="30349"/>
                  </a:cubicBezTo>
                  <a:close/>
                  <a:moveTo>
                    <a:pt x="1548" y="32206"/>
                  </a:moveTo>
                  <a:cubicBezTo>
                    <a:pt x="1846" y="32206"/>
                    <a:pt x="2119" y="32456"/>
                    <a:pt x="2119" y="32778"/>
                  </a:cubicBezTo>
                  <a:cubicBezTo>
                    <a:pt x="2119" y="33087"/>
                    <a:pt x="1858" y="33338"/>
                    <a:pt x="1548" y="33338"/>
                  </a:cubicBezTo>
                  <a:cubicBezTo>
                    <a:pt x="1238" y="33338"/>
                    <a:pt x="988" y="33087"/>
                    <a:pt x="988" y="32778"/>
                  </a:cubicBezTo>
                  <a:cubicBezTo>
                    <a:pt x="988" y="32456"/>
                    <a:pt x="1238" y="32206"/>
                    <a:pt x="1548" y="32206"/>
                  </a:cubicBezTo>
                  <a:close/>
                  <a:moveTo>
                    <a:pt x="5287" y="32206"/>
                  </a:moveTo>
                  <a:cubicBezTo>
                    <a:pt x="5596" y="32206"/>
                    <a:pt x="5846" y="32456"/>
                    <a:pt x="5846" y="32778"/>
                  </a:cubicBezTo>
                  <a:cubicBezTo>
                    <a:pt x="5846" y="33087"/>
                    <a:pt x="5596" y="33338"/>
                    <a:pt x="5287" y="33338"/>
                  </a:cubicBezTo>
                  <a:cubicBezTo>
                    <a:pt x="4977" y="33338"/>
                    <a:pt x="4715" y="33087"/>
                    <a:pt x="4715" y="32778"/>
                  </a:cubicBezTo>
                  <a:cubicBezTo>
                    <a:pt x="4715" y="32456"/>
                    <a:pt x="4977" y="32206"/>
                    <a:pt x="5287" y="32206"/>
                  </a:cubicBezTo>
                  <a:close/>
                  <a:moveTo>
                    <a:pt x="9001" y="32206"/>
                  </a:moveTo>
                  <a:cubicBezTo>
                    <a:pt x="9299" y="32206"/>
                    <a:pt x="9573" y="32456"/>
                    <a:pt x="9573" y="32778"/>
                  </a:cubicBezTo>
                  <a:cubicBezTo>
                    <a:pt x="9573" y="33087"/>
                    <a:pt x="9323" y="33338"/>
                    <a:pt x="9001" y="33338"/>
                  </a:cubicBezTo>
                  <a:cubicBezTo>
                    <a:pt x="8704" y="33338"/>
                    <a:pt x="8442" y="33087"/>
                    <a:pt x="8442" y="32778"/>
                  </a:cubicBezTo>
                  <a:cubicBezTo>
                    <a:pt x="8442" y="32456"/>
                    <a:pt x="8692" y="32206"/>
                    <a:pt x="9001" y="32206"/>
                  </a:cubicBezTo>
                  <a:close/>
                  <a:moveTo>
                    <a:pt x="12728" y="32206"/>
                  </a:moveTo>
                  <a:cubicBezTo>
                    <a:pt x="13037" y="32206"/>
                    <a:pt x="13288" y="32456"/>
                    <a:pt x="13288" y="32778"/>
                  </a:cubicBezTo>
                  <a:cubicBezTo>
                    <a:pt x="13288" y="33087"/>
                    <a:pt x="13037" y="33338"/>
                    <a:pt x="12728" y="33338"/>
                  </a:cubicBezTo>
                  <a:cubicBezTo>
                    <a:pt x="12418" y="33338"/>
                    <a:pt x="12156" y="33087"/>
                    <a:pt x="12156" y="32778"/>
                  </a:cubicBezTo>
                  <a:cubicBezTo>
                    <a:pt x="12156" y="32456"/>
                    <a:pt x="12418" y="32206"/>
                    <a:pt x="12728" y="32206"/>
                  </a:cubicBezTo>
                  <a:close/>
                  <a:moveTo>
                    <a:pt x="16466" y="32206"/>
                  </a:moveTo>
                  <a:cubicBezTo>
                    <a:pt x="16764" y="32206"/>
                    <a:pt x="17026" y="32456"/>
                    <a:pt x="17026" y="32778"/>
                  </a:cubicBezTo>
                  <a:cubicBezTo>
                    <a:pt x="17026" y="33087"/>
                    <a:pt x="16776" y="33338"/>
                    <a:pt x="16466" y="33338"/>
                  </a:cubicBezTo>
                  <a:cubicBezTo>
                    <a:pt x="16169" y="33338"/>
                    <a:pt x="15895" y="33087"/>
                    <a:pt x="15895" y="32778"/>
                  </a:cubicBezTo>
                  <a:cubicBezTo>
                    <a:pt x="15895" y="32456"/>
                    <a:pt x="16145" y="32206"/>
                    <a:pt x="16466" y="32206"/>
                  </a:cubicBezTo>
                  <a:close/>
                  <a:moveTo>
                    <a:pt x="20181" y="32206"/>
                  </a:moveTo>
                  <a:cubicBezTo>
                    <a:pt x="20491" y="32206"/>
                    <a:pt x="20753" y="32456"/>
                    <a:pt x="20753" y="32778"/>
                  </a:cubicBezTo>
                  <a:cubicBezTo>
                    <a:pt x="20753" y="33087"/>
                    <a:pt x="20491" y="33338"/>
                    <a:pt x="20181" y="33338"/>
                  </a:cubicBezTo>
                  <a:cubicBezTo>
                    <a:pt x="19872" y="33338"/>
                    <a:pt x="19622" y="33087"/>
                    <a:pt x="19622" y="32778"/>
                  </a:cubicBezTo>
                  <a:cubicBezTo>
                    <a:pt x="19622" y="32456"/>
                    <a:pt x="19872" y="32206"/>
                    <a:pt x="20181" y="32206"/>
                  </a:cubicBezTo>
                  <a:close/>
                  <a:moveTo>
                    <a:pt x="23920" y="32206"/>
                  </a:moveTo>
                  <a:cubicBezTo>
                    <a:pt x="24217" y="32206"/>
                    <a:pt x="24479" y="32456"/>
                    <a:pt x="24479" y="32778"/>
                  </a:cubicBezTo>
                  <a:cubicBezTo>
                    <a:pt x="24479" y="33087"/>
                    <a:pt x="24229" y="33338"/>
                    <a:pt x="23920" y="33338"/>
                  </a:cubicBezTo>
                  <a:cubicBezTo>
                    <a:pt x="23610" y="33338"/>
                    <a:pt x="23348" y="33087"/>
                    <a:pt x="23348" y="32778"/>
                  </a:cubicBezTo>
                  <a:cubicBezTo>
                    <a:pt x="23348" y="32456"/>
                    <a:pt x="23610" y="32206"/>
                    <a:pt x="23920" y="32206"/>
                  </a:cubicBezTo>
                  <a:close/>
                  <a:moveTo>
                    <a:pt x="27635" y="32206"/>
                  </a:moveTo>
                  <a:cubicBezTo>
                    <a:pt x="27956" y="32206"/>
                    <a:pt x="28206" y="32456"/>
                    <a:pt x="28206" y="32778"/>
                  </a:cubicBezTo>
                  <a:cubicBezTo>
                    <a:pt x="28206" y="33087"/>
                    <a:pt x="27956" y="33338"/>
                    <a:pt x="27635" y="33338"/>
                  </a:cubicBezTo>
                  <a:cubicBezTo>
                    <a:pt x="27325" y="33338"/>
                    <a:pt x="27075" y="33087"/>
                    <a:pt x="27075" y="32778"/>
                  </a:cubicBezTo>
                  <a:cubicBezTo>
                    <a:pt x="27075" y="32456"/>
                    <a:pt x="27325" y="32206"/>
                    <a:pt x="27635" y="32206"/>
                  </a:cubicBezTo>
                  <a:close/>
                  <a:moveTo>
                    <a:pt x="31373" y="32206"/>
                  </a:moveTo>
                  <a:cubicBezTo>
                    <a:pt x="31671" y="32206"/>
                    <a:pt x="31945" y="32456"/>
                    <a:pt x="31945" y="32778"/>
                  </a:cubicBezTo>
                  <a:cubicBezTo>
                    <a:pt x="31945" y="33087"/>
                    <a:pt x="31683" y="33338"/>
                    <a:pt x="31373" y="33338"/>
                  </a:cubicBezTo>
                  <a:cubicBezTo>
                    <a:pt x="31064" y="33338"/>
                    <a:pt x="30814" y="33087"/>
                    <a:pt x="30814" y="32778"/>
                  </a:cubicBezTo>
                  <a:cubicBezTo>
                    <a:pt x="30814" y="32456"/>
                    <a:pt x="31064" y="32206"/>
                    <a:pt x="31373" y="32206"/>
                  </a:cubicBezTo>
                  <a:close/>
                  <a:moveTo>
                    <a:pt x="35100" y="32206"/>
                  </a:moveTo>
                  <a:cubicBezTo>
                    <a:pt x="35409" y="32206"/>
                    <a:pt x="35659" y="32456"/>
                    <a:pt x="35659" y="32778"/>
                  </a:cubicBezTo>
                  <a:cubicBezTo>
                    <a:pt x="35659" y="33087"/>
                    <a:pt x="35409" y="33338"/>
                    <a:pt x="35100" y="33338"/>
                  </a:cubicBezTo>
                  <a:cubicBezTo>
                    <a:pt x="34778" y="33338"/>
                    <a:pt x="34528" y="33087"/>
                    <a:pt x="34528" y="32778"/>
                  </a:cubicBezTo>
                  <a:cubicBezTo>
                    <a:pt x="34528" y="32456"/>
                    <a:pt x="34778" y="32206"/>
                    <a:pt x="35100" y="32206"/>
                  </a:cubicBezTo>
                  <a:close/>
                  <a:moveTo>
                    <a:pt x="38815" y="32206"/>
                  </a:moveTo>
                  <a:cubicBezTo>
                    <a:pt x="39112" y="32206"/>
                    <a:pt x="39386" y="32456"/>
                    <a:pt x="39386" y="32778"/>
                  </a:cubicBezTo>
                  <a:cubicBezTo>
                    <a:pt x="39386" y="33087"/>
                    <a:pt x="39124" y="33338"/>
                    <a:pt x="38815" y="33338"/>
                  </a:cubicBezTo>
                  <a:cubicBezTo>
                    <a:pt x="38517" y="33338"/>
                    <a:pt x="38255" y="33087"/>
                    <a:pt x="38255" y="32778"/>
                  </a:cubicBezTo>
                  <a:cubicBezTo>
                    <a:pt x="38255" y="32456"/>
                    <a:pt x="38505" y="32206"/>
                    <a:pt x="38815" y="32206"/>
                  </a:cubicBezTo>
                  <a:close/>
                  <a:moveTo>
                    <a:pt x="42553" y="32206"/>
                  </a:moveTo>
                  <a:cubicBezTo>
                    <a:pt x="42863" y="32206"/>
                    <a:pt x="43113" y="32456"/>
                    <a:pt x="43113" y="32778"/>
                  </a:cubicBezTo>
                  <a:cubicBezTo>
                    <a:pt x="43113" y="33087"/>
                    <a:pt x="42863" y="33338"/>
                    <a:pt x="42553" y="33338"/>
                  </a:cubicBezTo>
                  <a:cubicBezTo>
                    <a:pt x="42232" y="33338"/>
                    <a:pt x="41982" y="33087"/>
                    <a:pt x="41982" y="32778"/>
                  </a:cubicBezTo>
                  <a:cubicBezTo>
                    <a:pt x="41982" y="32456"/>
                    <a:pt x="42244" y="32206"/>
                    <a:pt x="42553" y="32206"/>
                  </a:cubicBezTo>
                  <a:close/>
                  <a:moveTo>
                    <a:pt x="46268" y="32206"/>
                  </a:moveTo>
                  <a:cubicBezTo>
                    <a:pt x="46565" y="32206"/>
                    <a:pt x="46839" y="32456"/>
                    <a:pt x="46839" y="32778"/>
                  </a:cubicBezTo>
                  <a:cubicBezTo>
                    <a:pt x="46839" y="33087"/>
                    <a:pt x="46589" y="33338"/>
                    <a:pt x="46268" y="33338"/>
                  </a:cubicBezTo>
                  <a:cubicBezTo>
                    <a:pt x="45970" y="33338"/>
                    <a:pt x="45708" y="33087"/>
                    <a:pt x="45708" y="32778"/>
                  </a:cubicBezTo>
                  <a:cubicBezTo>
                    <a:pt x="45708" y="32456"/>
                    <a:pt x="45958" y="32206"/>
                    <a:pt x="46268" y="32206"/>
                  </a:cubicBezTo>
                  <a:close/>
                  <a:moveTo>
                    <a:pt x="50006" y="32206"/>
                  </a:moveTo>
                  <a:cubicBezTo>
                    <a:pt x="50316" y="32206"/>
                    <a:pt x="50578" y="32456"/>
                    <a:pt x="50578" y="32778"/>
                  </a:cubicBezTo>
                  <a:cubicBezTo>
                    <a:pt x="50578" y="33087"/>
                    <a:pt x="50316" y="33338"/>
                    <a:pt x="50006" y="33338"/>
                  </a:cubicBezTo>
                  <a:cubicBezTo>
                    <a:pt x="49697" y="33338"/>
                    <a:pt x="49447" y="33087"/>
                    <a:pt x="49447" y="32778"/>
                  </a:cubicBezTo>
                  <a:cubicBezTo>
                    <a:pt x="49447" y="32456"/>
                    <a:pt x="49697" y="32206"/>
                    <a:pt x="50006" y="32206"/>
                  </a:cubicBezTo>
                  <a:close/>
                  <a:moveTo>
                    <a:pt x="53733" y="32206"/>
                  </a:moveTo>
                  <a:cubicBezTo>
                    <a:pt x="54031" y="32206"/>
                    <a:pt x="54293" y="32456"/>
                    <a:pt x="54293" y="32778"/>
                  </a:cubicBezTo>
                  <a:cubicBezTo>
                    <a:pt x="54293" y="33087"/>
                    <a:pt x="54043" y="33338"/>
                    <a:pt x="53733" y="33338"/>
                  </a:cubicBezTo>
                  <a:cubicBezTo>
                    <a:pt x="53412" y="33338"/>
                    <a:pt x="53162" y="33087"/>
                    <a:pt x="53162" y="32778"/>
                  </a:cubicBezTo>
                  <a:cubicBezTo>
                    <a:pt x="53162" y="32456"/>
                    <a:pt x="53412" y="32206"/>
                    <a:pt x="53733" y="32206"/>
                  </a:cubicBezTo>
                  <a:close/>
                  <a:moveTo>
                    <a:pt x="57460" y="32206"/>
                  </a:moveTo>
                  <a:cubicBezTo>
                    <a:pt x="57781" y="32206"/>
                    <a:pt x="58031" y="32456"/>
                    <a:pt x="58031" y="32778"/>
                  </a:cubicBezTo>
                  <a:cubicBezTo>
                    <a:pt x="58031" y="33087"/>
                    <a:pt x="57781" y="33338"/>
                    <a:pt x="57460" y="33338"/>
                  </a:cubicBezTo>
                  <a:cubicBezTo>
                    <a:pt x="57150" y="33338"/>
                    <a:pt x="56900" y="33087"/>
                    <a:pt x="56900" y="32778"/>
                  </a:cubicBezTo>
                  <a:cubicBezTo>
                    <a:pt x="56900" y="32456"/>
                    <a:pt x="57150" y="32206"/>
                    <a:pt x="57460" y="32206"/>
                  </a:cubicBezTo>
                  <a:close/>
                  <a:moveTo>
                    <a:pt x="61186" y="32206"/>
                  </a:moveTo>
                  <a:cubicBezTo>
                    <a:pt x="61484" y="32206"/>
                    <a:pt x="61746" y="32456"/>
                    <a:pt x="61746" y="32778"/>
                  </a:cubicBezTo>
                  <a:cubicBezTo>
                    <a:pt x="61746" y="33087"/>
                    <a:pt x="61496" y="33338"/>
                    <a:pt x="61186" y="33338"/>
                  </a:cubicBezTo>
                  <a:cubicBezTo>
                    <a:pt x="60877" y="33338"/>
                    <a:pt x="60615" y="33087"/>
                    <a:pt x="60615" y="32778"/>
                  </a:cubicBezTo>
                  <a:cubicBezTo>
                    <a:pt x="60615" y="32456"/>
                    <a:pt x="60877" y="32206"/>
                    <a:pt x="61186" y="32206"/>
                  </a:cubicBezTo>
                  <a:close/>
                  <a:moveTo>
                    <a:pt x="64925" y="32206"/>
                  </a:moveTo>
                  <a:cubicBezTo>
                    <a:pt x="65234" y="32206"/>
                    <a:pt x="65485" y="32456"/>
                    <a:pt x="65485" y="32778"/>
                  </a:cubicBezTo>
                  <a:cubicBezTo>
                    <a:pt x="65485" y="33087"/>
                    <a:pt x="65234" y="33338"/>
                    <a:pt x="64925" y="33338"/>
                  </a:cubicBezTo>
                  <a:cubicBezTo>
                    <a:pt x="64603" y="33338"/>
                    <a:pt x="64353" y="33087"/>
                    <a:pt x="64353" y="32778"/>
                  </a:cubicBezTo>
                  <a:cubicBezTo>
                    <a:pt x="64353" y="32456"/>
                    <a:pt x="64603" y="32206"/>
                    <a:pt x="64925" y="32206"/>
                  </a:cubicBezTo>
                  <a:close/>
                  <a:moveTo>
                    <a:pt x="68640" y="32206"/>
                  </a:moveTo>
                  <a:cubicBezTo>
                    <a:pt x="68937" y="32206"/>
                    <a:pt x="69211" y="32456"/>
                    <a:pt x="69211" y="32778"/>
                  </a:cubicBezTo>
                  <a:cubicBezTo>
                    <a:pt x="69211" y="33087"/>
                    <a:pt x="68949" y="33338"/>
                    <a:pt x="68640" y="33338"/>
                  </a:cubicBezTo>
                  <a:cubicBezTo>
                    <a:pt x="68330" y="33338"/>
                    <a:pt x="68080" y="33087"/>
                    <a:pt x="68080" y="32778"/>
                  </a:cubicBezTo>
                  <a:cubicBezTo>
                    <a:pt x="68092" y="32456"/>
                    <a:pt x="68330" y="32206"/>
                    <a:pt x="68640" y="32206"/>
                  </a:cubicBezTo>
                  <a:close/>
                  <a:moveTo>
                    <a:pt x="72366" y="32206"/>
                  </a:moveTo>
                  <a:cubicBezTo>
                    <a:pt x="72676" y="32206"/>
                    <a:pt x="72926" y="32456"/>
                    <a:pt x="72926" y="32778"/>
                  </a:cubicBezTo>
                  <a:cubicBezTo>
                    <a:pt x="72926" y="33087"/>
                    <a:pt x="72676" y="33338"/>
                    <a:pt x="72366" y="33338"/>
                  </a:cubicBezTo>
                  <a:cubicBezTo>
                    <a:pt x="72045" y="33338"/>
                    <a:pt x="71795" y="33087"/>
                    <a:pt x="71795" y="32778"/>
                  </a:cubicBezTo>
                  <a:cubicBezTo>
                    <a:pt x="71795" y="32456"/>
                    <a:pt x="72069" y="32206"/>
                    <a:pt x="72366" y="32206"/>
                  </a:cubicBezTo>
                  <a:close/>
                  <a:moveTo>
                    <a:pt x="76093" y="32206"/>
                  </a:moveTo>
                  <a:cubicBezTo>
                    <a:pt x="76391" y="32206"/>
                    <a:pt x="76664" y="32456"/>
                    <a:pt x="76664" y="32778"/>
                  </a:cubicBezTo>
                  <a:cubicBezTo>
                    <a:pt x="76664" y="33087"/>
                    <a:pt x="76403" y="33338"/>
                    <a:pt x="76093" y="33338"/>
                  </a:cubicBezTo>
                  <a:cubicBezTo>
                    <a:pt x="75795" y="33338"/>
                    <a:pt x="75533" y="33087"/>
                    <a:pt x="75533" y="32778"/>
                  </a:cubicBezTo>
                  <a:cubicBezTo>
                    <a:pt x="75533" y="32456"/>
                    <a:pt x="75783" y="32206"/>
                    <a:pt x="76093" y="32206"/>
                  </a:cubicBezTo>
                  <a:close/>
                  <a:moveTo>
                    <a:pt x="79712" y="32206"/>
                  </a:moveTo>
                  <a:cubicBezTo>
                    <a:pt x="80010" y="32206"/>
                    <a:pt x="80284" y="32456"/>
                    <a:pt x="80284" y="32778"/>
                  </a:cubicBezTo>
                  <a:cubicBezTo>
                    <a:pt x="80284" y="33087"/>
                    <a:pt x="80022" y="33338"/>
                    <a:pt x="79712" y="33338"/>
                  </a:cubicBezTo>
                  <a:cubicBezTo>
                    <a:pt x="79403" y="33338"/>
                    <a:pt x="79153" y="33087"/>
                    <a:pt x="79153" y="32778"/>
                  </a:cubicBezTo>
                  <a:cubicBezTo>
                    <a:pt x="79153" y="32456"/>
                    <a:pt x="79403" y="32206"/>
                    <a:pt x="79712" y="32206"/>
                  </a:cubicBezTo>
                  <a:close/>
                  <a:moveTo>
                    <a:pt x="83451" y="32206"/>
                  </a:moveTo>
                  <a:cubicBezTo>
                    <a:pt x="83761" y="32206"/>
                    <a:pt x="84011" y="32456"/>
                    <a:pt x="84011" y="32778"/>
                  </a:cubicBezTo>
                  <a:cubicBezTo>
                    <a:pt x="84011" y="33087"/>
                    <a:pt x="83761" y="33338"/>
                    <a:pt x="83451" y="33338"/>
                  </a:cubicBezTo>
                  <a:cubicBezTo>
                    <a:pt x="83141" y="33338"/>
                    <a:pt x="82880" y="33087"/>
                    <a:pt x="82880" y="32778"/>
                  </a:cubicBezTo>
                  <a:cubicBezTo>
                    <a:pt x="82880" y="32456"/>
                    <a:pt x="83141" y="32206"/>
                    <a:pt x="83451" y="32206"/>
                  </a:cubicBezTo>
                  <a:close/>
                  <a:moveTo>
                    <a:pt x="87166" y="32206"/>
                  </a:moveTo>
                  <a:cubicBezTo>
                    <a:pt x="87463" y="32206"/>
                    <a:pt x="87737" y="32456"/>
                    <a:pt x="87737" y="32778"/>
                  </a:cubicBezTo>
                  <a:cubicBezTo>
                    <a:pt x="87737" y="33087"/>
                    <a:pt x="87475" y="33338"/>
                    <a:pt x="87166" y="33338"/>
                  </a:cubicBezTo>
                  <a:cubicBezTo>
                    <a:pt x="86856" y="33338"/>
                    <a:pt x="86606" y="33087"/>
                    <a:pt x="86606" y="32778"/>
                  </a:cubicBezTo>
                  <a:cubicBezTo>
                    <a:pt x="86606" y="32456"/>
                    <a:pt x="86856" y="32206"/>
                    <a:pt x="87166" y="32206"/>
                  </a:cubicBezTo>
                  <a:close/>
                  <a:moveTo>
                    <a:pt x="90904" y="32206"/>
                  </a:moveTo>
                  <a:cubicBezTo>
                    <a:pt x="91214" y="32206"/>
                    <a:pt x="91464" y="32456"/>
                    <a:pt x="91464" y="32778"/>
                  </a:cubicBezTo>
                  <a:cubicBezTo>
                    <a:pt x="91464" y="33087"/>
                    <a:pt x="91214" y="33338"/>
                    <a:pt x="90904" y="33338"/>
                  </a:cubicBezTo>
                  <a:cubicBezTo>
                    <a:pt x="90595" y="33338"/>
                    <a:pt x="90345" y="33087"/>
                    <a:pt x="90345" y="32778"/>
                  </a:cubicBezTo>
                  <a:cubicBezTo>
                    <a:pt x="90345" y="32456"/>
                    <a:pt x="90595" y="32206"/>
                    <a:pt x="90904" y="32206"/>
                  </a:cubicBezTo>
                  <a:close/>
                  <a:moveTo>
                    <a:pt x="94631" y="32206"/>
                  </a:moveTo>
                  <a:cubicBezTo>
                    <a:pt x="94929" y="32206"/>
                    <a:pt x="95191" y="32456"/>
                    <a:pt x="95191" y="32778"/>
                  </a:cubicBezTo>
                  <a:cubicBezTo>
                    <a:pt x="95191" y="33087"/>
                    <a:pt x="94941" y="33338"/>
                    <a:pt x="94631" y="33338"/>
                  </a:cubicBezTo>
                  <a:cubicBezTo>
                    <a:pt x="94310" y="33338"/>
                    <a:pt x="94060" y="33087"/>
                    <a:pt x="94060" y="32778"/>
                  </a:cubicBezTo>
                  <a:cubicBezTo>
                    <a:pt x="94071" y="32456"/>
                    <a:pt x="94310" y="32206"/>
                    <a:pt x="94631" y="32206"/>
                  </a:cubicBezTo>
                  <a:close/>
                  <a:moveTo>
                    <a:pt x="98346" y="32206"/>
                  </a:moveTo>
                  <a:cubicBezTo>
                    <a:pt x="98655" y="32206"/>
                    <a:pt x="98905" y="32456"/>
                    <a:pt x="98905" y="32778"/>
                  </a:cubicBezTo>
                  <a:cubicBezTo>
                    <a:pt x="98905" y="33087"/>
                    <a:pt x="98655" y="33338"/>
                    <a:pt x="98346" y="33338"/>
                  </a:cubicBezTo>
                  <a:cubicBezTo>
                    <a:pt x="98036" y="33338"/>
                    <a:pt x="97786" y="33087"/>
                    <a:pt x="97786" y="32778"/>
                  </a:cubicBezTo>
                  <a:cubicBezTo>
                    <a:pt x="97786" y="32456"/>
                    <a:pt x="98036" y="32206"/>
                    <a:pt x="98346" y="32206"/>
                  </a:cubicBezTo>
                  <a:close/>
                  <a:moveTo>
                    <a:pt x="102084" y="32206"/>
                  </a:moveTo>
                  <a:cubicBezTo>
                    <a:pt x="102382" y="32206"/>
                    <a:pt x="102644" y="32456"/>
                    <a:pt x="102644" y="32778"/>
                  </a:cubicBezTo>
                  <a:cubicBezTo>
                    <a:pt x="102644" y="33087"/>
                    <a:pt x="102394" y="33338"/>
                    <a:pt x="102084" y="33338"/>
                  </a:cubicBezTo>
                  <a:cubicBezTo>
                    <a:pt x="101787" y="33338"/>
                    <a:pt x="101513" y="33087"/>
                    <a:pt x="101513" y="32778"/>
                  </a:cubicBezTo>
                  <a:cubicBezTo>
                    <a:pt x="101513" y="32456"/>
                    <a:pt x="101775" y="32206"/>
                    <a:pt x="102084" y="32206"/>
                  </a:cubicBezTo>
                  <a:close/>
                  <a:moveTo>
                    <a:pt x="105799" y="32206"/>
                  </a:moveTo>
                  <a:cubicBezTo>
                    <a:pt x="106121" y="32206"/>
                    <a:pt x="106371" y="32456"/>
                    <a:pt x="106371" y="32778"/>
                  </a:cubicBezTo>
                  <a:cubicBezTo>
                    <a:pt x="106371" y="33087"/>
                    <a:pt x="106109" y="33338"/>
                    <a:pt x="105799" y="33338"/>
                  </a:cubicBezTo>
                  <a:cubicBezTo>
                    <a:pt x="105490" y="33338"/>
                    <a:pt x="105239" y="33087"/>
                    <a:pt x="105239" y="32778"/>
                  </a:cubicBezTo>
                  <a:cubicBezTo>
                    <a:pt x="105239" y="32456"/>
                    <a:pt x="105490" y="32206"/>
                    <a:pt x="105799" y="32206"/>
                  </a:cubicBezTo>
                  <a:close/>
                  <a:moveTo>
                    <a:pt x="109538" y="32206"/>
                  </a:moveTo>
                  <a:cubicBezTo>
                    <a:pt x="109835" y="32206"/>
                    <a:pt x="110109" y="32456"/>
                    <a:pt x="110109" y="32778"/>
                  </a:cubicBezTo>
                  <a:cubicBezTo>
                    <a:pt x="110109" y="33087"/>
                    <a:pt x="109847" y="33338"/>
                    <a:pt x="109538" y="33338"/>
                  </a:cubicBezTo>
                  <a:cubicBezTo>
                    <a:pt x="109228" y="33338"/>
                    <a:pt x="108978" y="33087"/>
                    <a:pt x="108978" y="32778"/>
                  </a:cubicBezTo>
                  <a:cubicBezTo>
                    <a:pt x="108978" y="32456"/>
                    <a:pt x="109228" y="32206"/>
                    <a:pt x="109538" y="32206"/>
                  </a:cubicBezTo>
                  <a:close/>
                  <a:moveTo>
                    <a:pt x="113264" y="32206"/>
                  </a:moveTo>
                  <a:cubicBezTo>
                    <a:pt x="113574" y="32206"/>
                    <a:pt x="113824" y="32456"/>
                    <a:pt x="113824" y="32778"/>
                  </a:cubicBezTo>
                  <a:cubicBezTo>
                    <a:pt x="113824" y="33087"/>
                    <a:pt x="113574" y="33338"/>
                    <a:pt x="113264" y="33338"/>
                  </a:cubicBezTo>
                  <a:cubicBezTo>
                    <a:pt x="112943" y="33338"/>
                    <a:pt x="112693" y="33087"/>
                    <a:pt x="112693" y="32778"/>
                  </a:cubicBezTo>
                  <a:cubicBezTo>
                    <a:pt x="112693" y="32456"/>
                    <a:pt x="112943" y="32206"/>
                    <a:pt x="113264" y="32206"/>
                  </a:cubicBezTo>
                  <a:close/>
                  <a:moveTo>
                    <a:pt x="116991" y="32206"/>
                  </a:moveTo>
                  <a:cubicBezTo>
                    <a:pt x="117289" y="32206"/>
                    <a:pt x="117562" y="32456"/>
                    <a:pt x="117562" y="32778"/>
                  </a:cubicBezTo>
                  <a:cubicBezTo>
                    <a:pt x="117562" y="33087"/>
                    <a:pt x="117312" y="33338"/>
                    <a:pt x="116991" y="33338"/>
                  </a:cubicBezTo>
                  <a:cubicBezTo>
                    <a:pt x="116681" y="33338"/>
                    <a:pt x="116431" y="33087"/>
                    <a:pt x="116431" y="32778"/>
                  </a:cubicBezTo>
                  <a:cubicBezTo>
                    <a:pt x="116431" y="32456"/>
                    <a:pt x="116681" y="32206"/>
                    <a:pt x="116991" y="32206"/>
                  </a:cubicBezTo>
                  <a:close/>
                  <a:moveTo>
                    <a:pt x="120718" y="32206"/>
                  </a:moveTo>
                  <a:cubicBezTo>
                    <a:pt x="121027" y="32206"/>
                    <a:pt x="121277" y="32456"/>
                    <a:pt x="121277" y="32778"/>
                  </a:cubicBezTo>
                  <a:cubicBezTo>
                    <a:pt x="121277" y="33087"/>
                    <a:pt x="121027" y="33338"/>
                    <a:pt x="120718" y="33338"/>
                  </a:cubicBezTo>
                  <a:cubicBezTo>
                    <a:pt x="120408" y="33338"/>
                    <a:pt x="120146" y="33087"/>
                    <a:pt x="120146" y="32778"/>
                  </a:cubicBezTo>
                  <a:cubicBezTo>
                    <a:pt x="120146" y="32456"/>
                    <a:pt x="120420" y="32206"/>
                    <a:pt x="120718" y="32206"/>
                  </a:cubicBezTo>
                  <a:close/>
                  <a:moveTo>
                    <a:pt x="124456" y="32206"/>
                  </a:moveTo>
                  <a:cubicBezTo>
                    <a:pt x="124754" y="32206"/>
                    <a:pt x="125016" y="32456"/>
                    <a:pt x="125016" y="32778"/>
                  </a:cubicBezTo>
                  <a:cubicBezTo>
                    <a:pt x="125016" y="33087"/>
                    <a:pt x="124766" y="33338"/>
                    <a:pt x="124456" y="33338"/>
                  </a:cubicBezTo>
                  <a:cubicBezTo>
                    <a:pt x="124135" y="33338"/>
                    <a:pt x="123885" y="33087"/>
                    <a:pt x="123885" y="32778"/>
                  </a:cubicBezTo>
                  <a:cubicBezTo>
                    <a:pt x="123885" y="32456"/>
                    <a:pt x="124135" y="32206"/>
                    <a:pt x="124456" y="32206"/>
                  </a:cubicBezTo>
                  <a:close/>
                  <a:moveTo>
                    <a:pt x="128171" y="32206"/>
                  </a:moveTo>
                  <a:cubicBezTo>
                    <a:pt x="128480" y="32206"/>
                    <a:pt x="128742" y="32456"/>
                    <a:pt x="128742" y="32778"/>
                  </a:cubicBezTo>
                  <a:cubicBezTo>
                    <a:pt x="128742" y="33087"/>
                    <a:pt x="128480" y="33338"/>
                    <a:pt x="128171" y="33338"/>
                  </a:cubicBezTo>
                  <a:cubicBezTo>
                    <a:pt x="127861" y="33338"/>
                    <a:pt x="127611" y="33087"/>
                    <a:pt x="127611" y="32778"/>
                  </a:cubicBezTo>
                  <a:cubicBezTo>
                    <a:pt x="127611" y="32456"/>
                    <a:pt x="127861" y="32206"/>
                    <a:pt x="128171" y="32206"/>
                  </a:cubicBezTo>
                  <a:close/>
                  <a:moveTo>
                    <a:pt x="131898" y="32206"/>
                  </a:moveTo>
                  <a:cubicBezTo>
                    <a:pt x="132195" y="32206"/>
                    <a:pt x="132457" y="32456"/>
                    <a:pt x="132457" y="32778"/>
                  </a:cubicBezTo>
                  <a:cubicBezTo>
                    <a:pt x="132457" y="33087"/>
                    <a:pt x="132207" y="33338"/>
                    <a:pt x="131898" y="33338"/>
                  </a:cubicBezTo>
                  <a:cubicBezTo>
                    <a:pt x="131600" y="33338"/>
                    <a:pt x="131326" y="33087"/>
                    <a:pt x="131326" y="32778"/>
                  </a:cubicBezTo>
                  <a:cubicBezTo>
                    <a:pt x="131338" y="32456"/>
                    <a:pt x="131576" y="32206"/>
                    <a:pt x="131898" y="32206"/>
                  </a:cubicBezTo>
                  <a:close/>
                  <a:moveTo>
                    <a:pt x="135624" y="32206"/>
                  </a:moveTo>
                  <a:cubicBezTo>
                    <a:pt x="135946" y="32206"/>
                    <a:pt x="136196" y="32456"/>
                    <a:pt x="136196" y="32778"/>
                  </a:cubicBezTo>
                  <a:cubicBezTo>
                    <a:pt x="136196" y="33087"/>
                    <a:pt x="135934" y="33338"/>
                    <a:pt x="135624" y="33338"/>
                  </a:cubicBezTo>
                  <a:cubicBezTo>
                    <a:pt x="135315" y="33338"/>
                    <a:pt x="135065" y="33087"/>
                    <a:pt x="135065" y="32778"/>
                  </a:cubicBezTo>
                  <a:cubicBezTo>
                    <a:pt x="135065" y="32456"/>
                    <a:pt x="135315" y="32206"/>
                    <a:pt x="135624" y="32206"/>
                  </a:cubicBezTo>
                  <a:close/>
                  <a:moveTo>
                    <a:pt x="139351" y="32206"/>
                  </a:moveTo>
                  <a:cubicBezTo>
                    <a:pt x="139649" y="32206"/>
                    <a:pt x="139910" y="32456"/>
                    <a:pt x="139910" y="32778"/>
                  </a:cubicBezTo>
                  <a:cubicBezTo>
                    <a:pt x="139910" y="33087"/>
                    <a:pt x="139660" y="33338"/>
                    <a:pt x="139351" y="33338"/>
                  </a:cubicBezTo>
                  <a:cubicBezTo>
                    <a:pt x="139053" y="33338"/>
                    <a:pt x="138779" y="33087"/>
                    <a:pt x="138779" y="32778"/>
                  </a:cubicBezTo>
                  <a:cubicBezTo>
                    <a:pt x="138779" y="32456"/>
                    <a:pt x="139041" y="32206"/>
                    <a:pt x="139351" y="32206"/>
                  </a:cubicBezTo>
                  <a:close/>
                  <a:moveTo>
                    <a:pt x="143089" y="32206"/>
                  </a:moveTo>
                  <a:cubicBezTo>
                    <a:pt x="143399" y="32206"/>
                    <a:pt x="143649" y="32456"/>
                    <a:pt x="143649" y="32778"/>
                  </a:cubicBezTo>
                  <a:cubicBezTo>
                    <a:pt x="143649" y="33087"/>
                    <a:pt x="143399" y="33338"/>
                    <a:pt x="143089" y="33338"/>
                  </a:cubicBezTo>
                  <a:cubicBezTo>
                    <a:pt x="142768" y="33338"/>
                    <a:pt x="142518" y="33087"/>
                    <a:pt x="142518" y="32778"/>
                  </a:cubicBezTo>
                  <a:cubicBezTo>
                    <a:pt x="142518" y="32456"/>
                    <a:pt x="142768" y="32206"/>
                    <a:pt x="143089" y="32206"/>
                  </a:cubicBezTo>
                  <a:close/>
                  <a:moveTo>
                    <a:pt x="3405" y="34064"/>
                  </a:moveTo>
                  <a:cubicBezTo>
                    <a:pt x="3703" y="34064"/>
                    <a:pt x="3977" y="34326"/>
                    <a:pt x="3977" y="34635"/>
                  </a:cubicBezTo>
                  <a:cubicBezTo>
                    <a:pt x="3977" y="34933"/>
                    <a:pt x="3727" y="35195"/>
                    <a:pt x="3405" y="35195"/>
                  </a:cubicBezTo>
                  <a:cubicBezTo>
                    <a:pt x="3096" y="35195"/>
                    <a:pt x="2846" y="34945"/>
                    <a:pt x="2846" y="34635"/>
                  </a:cubicBezTo>
                  <a:cubicBezTo>
                    <a:pt x="2858" y="34302"/>
                    <a:pt x="3096" y="34064"/>
                    <a:pt x="3405" y="34064"/>
                  </a:cubicBezTo>
                  <a:close/>
                  <a:moveTo>
                    <a:pt x="7132" y="34064"/>
                  </a:moveTo>
                  <a:cubicBezTo>
                    <a:pt x="7430" y="34064"/>
                    <a:pt x="7692" y="34326"/>
                    <a:pt x="7692" y="34635"/>
                  </a:cubicBezTo>
                  <a:cubicBezTo>
                    <a:pt x="7692" y="34933"/>
                    <a:pt x="7442" y="35195"/>
                    <a:pt x="7132" y="35195"/>
                  </a:cubicBezTo>
                  <a:cubicBezTo>
                    <a:pt x="6834" y="35195"/>
                    <a:pt x="6560" y="34945"/>
                    <a:pt x="6560" y="34635"/>
                  </a:cubicBezTo>
                  <a:cubicBezTo>
                    <a:pt x="6584" y="34302"/>
                    <a:pt x="6822" y="34064"/>
                    <a:pt x="7132" y="34064"/>
                  </a:cubicBezTo>
                  <a:close/>
                  <a:moveTo>
                    <a:pt x="10871" y="34064"/>
                  </a:moveTo>
                  <a:cubicBezTo>
                    <a:pt x="11168" y="34064"/>
                    <a:pt x="11430" y="34326"/>
                    <a:pt x="11430" y="34635"/>
                  </a:cubicBezTo>
                  <a:cubicBezTo>
                    <a:pt x="11430" y="34933"/>
                    <a:pt x="11180" y="35195"/>
                    <a:pt x="10871" y="35195"/>
                  </a:cubicBezTo>
                  <a:cubicBezTo>
                    <a:pt x="10573" y="35195"/>
                    <a:pt x="10299" y="34945"/>
                    <a:pt x="10299" y="34635"/>
                  </a:cubicBezTo>
                  <a:cubicBezTo>
                    <a:pt x="10299" y="34302"/>
                    <a:pt x="10549" y="34064"/>
                    <a:pt x="10871" y="34064"/>
                  </a:cubicBezTo>
                  <a:close/>
                  <a:moveTo>
                    <a:pt x="14585" y="34064"/>
                  </a:moveTo>
                  <a:cubicBezTo>
                    <a:pt x="14883" y="34064"/>
                    <a:pt x="15157" y="34326"/>
                    <a:pt x="15157" y="34635"/>
                  </a:cubicBezTo>
                  <a:cubicBezTo>
                    <a:pt x="15157" y="34933"/>
                    <a:pt x="14895" y="35195"/>
                    <a:pt x="14585" y="35195"/>
                  </a:cubicBezTo>
                  <a:cubicBezTo>
                    <a:pt x="14288" y="35195"/>
                    <a:pt x="14014" y="34945"/>
                    <a:pt x="14014" y="34635"/>
                  </a:cubicBezTo>
                  <a:cubicBezTo>
                    <a:pt x="14038" y="34302"/>
                    <a:pt x="14276" y="34064"/>
                    <a:pt x="14585" y="34064"/>
                  </a:cubicBezTo>
                  <a:close/>
                  <a:moveTo>
                    <a:pt x="18324" y="34064"/>
                  </a:moveTo>
                  <a:cubicBezTo>
                    <a:pt x="18622" y="34064"/>
                    <a:pt x="18883" y="34326"/>
                    <a:pt x="18883" y="34635"/>
                  </a:cubicBezTo>
                  <a:cubicBezTo>
                    <a:pt x="18883" y="34933"/>
                    <a:pt x="18633" y="35195"/>
                    <a:pt x="18324" y="35195"/>
                  </a:cubicBezTo>
                  <a:cubicBezTo>
                    <a:pt x="18026" y="35195"/>
                    <a:pt x="17752" y="34945"/>
                    <a:pt x="17752" y="34635"/>
                  </a:cubicBezTo>
                  <a:cubicBezTo>
                    <a:pt x="17752" y="34302"/>
                    <a:pt x="18014" y="34064"/>
                    <a:pt x="18324" y="34064"/>
                  </a:cubicBezTo>
                  <a:close/>
                  <a:moveTo>
                    <a:pt x="22039" y="34064"/>
                  </a:moveTo>
                  <a:cubicBezTo>
                    <a:pt x="22336" y="34064"/>
                    <a:pt x="22610" y="34326"/>
                    <a:pt x="22610" y="34635"/>
                  </a:cubicBezTo>
                  <a:cubicBezTo>
                    <a:pt x="22610" y="34933"/>
                    <a:pt x="22360" y="35195"/>
                    <a:pt x="22039" y="35195"/>
                  </a:cubicBezTo>
                  <a:cubicBezTo>
                    <a:pt x="21729" y="35195"/>
                    <a:pt x="21479" y="34945"/>
                    <a:pt x="21479" y="34635"/>
                  </a:cubicBezTo>
                  <a:cubicBezTo>
                    <a:pt x="21491" y="34302"/>
                    <a:pt x="21729" y="34064"/>
                    <a:pt x="22039" y="34064"/>
                  </a:cubicBezTo>
                  <a:close/>
                  <a:moveTo>
                    <a:pt x="25777" y="34064"/>
                  </a:moveTo>
                  <a:cubicBezTo>
                    <a:pt x="26075" y="34064"/>
                    <a:pt x="26349" y="34326"/>
                    <a:pt x="26349" y="34635"/>
                  </a:cubicBezTo>
                  <a:cubicBezTo>
                    <a:pt x="26349" y="34933"/>
                    <a:pt x="26087" y="35195"/>
                    <a:pt x="25777" y="35195"/>
                  </a:cubicBezTo>
                  <a:cubicBezTo>
                    <a:pt x="25468" y="35195"/>
                    <a:pt x="25206" y="34945"/>
                    <a:pt x="25206" y="34635"/>
                  </a:cubicBezTo>
                  <a:cubicBezTo>
                    <a:pt x="25218" y="34302"/>
                    <a:pt x="25468" y="34064"/>
                    <a:pt x="25777" y="34064"/>
                  </a:cubicBezTo>
                  <a:close/>
                  <a:moveTo>
                    <a:pt x="29504" y="34064"/>
                  </a:moveTo>
                  <a:cubicBezTo>
                    <a:pt x="29801" y="34064"/>
                    <a:pt x="30063" y="34326"/>
                    <a:pt x="30063" y="34635"/>
                  </a:cubicBezTo>
                  <a:cubicBezTo>
                    <a:pt x="30063" y="34933"/>
                    <a:pt x="29813" y="35195"/>
                    <a:pt x="29504" y="35195"/>
                  </a:cubicBezTo>
                  <a:cubicBezTo>
                    <a:pt x="29182" y="35195"/>
                    <a:pt x="28932" y="34945"/>
                    <a:pt x="28932" y="34635"/>
                  </a:cubicBezTo>
                  <a:cubicBezTo>
                    <a:pt x="28944" y="34302"/>
                    <a:pt x="29182" y="34064"/>
                    <a:pt x="29504" y="34064"/>
                  </a:cubicBezTo>
                  <a:close/>
                  <a:moveTo>
                    <a:pt x="33230" y="34064"/>
                  </a:moveTo>
                  <a:cubicBezTo>
                    <a:pt x="33528" y="34064"/>
                    <a:pt x="33802" y="34326"/>
                    <a:pt x="33802" y="34635"/>
                  </a:cubicBezTo>
                  <a:cubicBezTo>
                    <a:pt x="33802" y="34933"/>
                    <a:pt x="33552" y="35195"/>
                    <a:pt x="33230" y="35195"/>
                  </a:cubicBezTo>
                  <a:cubicBezTo>
                    <a:pt x="32921" y="35195"/>
                    <a:pt x="32671" y="34945"/>
                    <a:pt x="32671" y="34635"/>
                  </a:cubicBezTo>
                  <a:cubicBezTo>
                    <a:pt x="32671" y="34302"/>
                    <a:pt x="32921" y="34064"/>
                    <a:pt x="33230" y="34064"/>
                  </a:cubicBezTo>
                  <a:close/>
                  <a:moveTo>
                    <a:pt x="36957" y="34064"/>
                  </a:moveTo>
                  <a:cubicBezTo>
                    <a:pt x="37255" y="34064"/>
                    <a:pt x="37517" y="34326"/>
                    <a:pt x="37517" y="34635"/>
                  </a:cubicBezTo>
                  <a:cubicBezTo>
                    <a:pt x="37517" y="34933"/>
                    <a:pt x="37267" y="35195"/>
                    <a:pt x="36957" y="35195"/>
                  </a:cubicBezTo>
                  <a:cubicBezTo>
                    <a:pt x="36648" y="35195"/>
                    <a:pt x="36386" y="34945"/>
                    <a:pt x="36386" y="34635"/>
                  </a:cubicBezTo>
                  <a:cubicBezTo>
                    <a:pt x="36409" y="34302"/>
                    <a:pt x="36648" y="34064"/>
                    <a:pt x="36957" y="34064"/>
                  </a:cubicBezTo>
                  <a:close/>
                  <a:moveTo>
                    <a:pt x="40672" y="34064"/>
                  </a:moveTo>
                  <a:cubicBezTo>
                    <a:pt x="40970" y="34064"/>
                    <a:pt x="41243" y="34326"/>
                    <a:pt x="41243" y="34635"/>
                  </a:cubicBezTo>
                  <a:cubicBezTo>
                    <a:pt x="41243" y="34933"/>
                    <a:pt x="40993" y="35195"/>
                    <a:pt x="40672" y="35195"/>
                  </a:cubicBezTo>
                  <a:cubicBezTo>
                    <a:pt x="40374" y="35195"/>
                    <a:pt x="40112" y="34945"/>
                    <a:pt x="40112" y="34635"/>
                  </a:cubicBezTo>
                  <a:cubicBezTo>
                    <a:pt x="40124" y="34302"/>
                    <a:pt x="40362" y="34064"/>
                    <a:pt x="40672" y="34064"/>
                  </a:cubicBezTo>
                  <a:close/>
                  <a:moveTo>
                    <a:pt x="44410" y="34064"/>
                  </a:moveTo>
                  <a:cubicBezTo>
                    <a:pt x="44708" y="34064"/>
                    <a:pt x="44982" y="34326"/>
                    <a:pt x="44982" y="34635"/>
                  </a:cubicBezTo>
                  <a:cubicBezTo>
                    <a:pt x="44982" y="34933"/>
                    <a:pt x="44720" y="35195"/>
                    <a:pt x="44410" y="35195"/>
                  </a:cubicBezTo>
                  <a:cubicBezTo>
                    <a:pt x="44113" y="35195"/>
                    <a:pt x="43851" y="34945"/>
                    <a:pt x="43851" y="34635"/>
                  </a:cubicBezTo>
                  <a:cubicBezTo>
                    <a:pt x="43851" y="34302"/>
                    <a:pt x="44101" y="34064"/>
                    <a:pt x="44410" y="34064"/>
                  </a:cubicBezTo>
                  <a:close/>
                  <a:moveTo>
                    <a:pt x="48137" y="34064"/>
                  </a:moveTo>
                  <a:cubicBezTo>
                    <a:pt x="48435" y="34064"/>
                    <a:pt x="48697" y="34326"/>
                    <a:pt x="48697" y="34635"/>
                  </a:cubicBezTo>
                  <a:cubicBezTo>
                    <a:pt x="48697" y="34933"/>
                    <a:pt x="48447" y="35195"/>
                    <a:pt x="48137" y="35195"/>
                  </a:cubicBezTo>
                  <a:cubicBezTo>
                    <a:pt x="47839" y="35195"/>
                    <a:pt x="47566" y="34945"/>
                    <a:pt x="47566" y="34635"/>
                  </a:cubicBezTo>
                  <a:cubicBezTo>
                    <a:pt x="47578" y="34302"/>
                    <a:pt x="47839" y="34064"/>
                    <a:pt x="48137" y="34064"/>
                  </a:cubicBezTo>
                  <a:close/>
                  <a:moveTo>
                    <a:pt x="51864" y="34064"/>
                  </a:moveTo>
                  <a:cubicBezTo>
                    <a:pt x="52161" y="34064"/>
                    <a:pt x="52435" y="34326"/>
                    <a:pt x="52435" y="34635"/>
                  </a:cubicBezTo>
                  <a:cubicBezTo>
                    <a:pt x="52435" y="34933"/>
                    <a:pt x="52185" y="35195"/>
                    <a:pt x="51864" y="35195"/>
                  </a:cubicBezTo>
                  <a:cubicBezTo>
                    <a:pt x="51566" y="35195"/>
                    <a:pt x="51304" y="34945"/>
                    <a:pt x="51304" y="34635"/>
                  </a:cubicBezTo>
                  <a:cubicBezTo>
                    <a:pt x="51304" y="34302"/>
                    <a:pt x="51554" y="34064"/>
                    <a:pt x="51864" y="34064"/>
                  </a:cubicBezTo>
                  <a:close/>
                  <a:moveTo>
                    <a:pt x="55602" y="34064"/>
                  </a:moveTo>
                  <a:cubicBezTo>
                    <a:pt x="55900" y="34064"/>
                    <a:pt x="56174" y="34326"/>
                    <a:pt x="56174" y="34635"/>
                  </a:cubicBezTo>
                  <a:cubicBezTo>
                    <a:pt x="56174" y="34933"/>
                    <a:pt x="55912" y="35195"/>
                    <a:pt x="55602" y="35195"/>
                  </a:cubicBezTo>
                  <a:cubicBezTo>
                    <a:pt x="55293" y="35195"/>
                    <a:pt x="55043" y="34945"/>
                    <a:pt x="55043" y="34635"/>
                  </a:cubicBezTo>
                  <a:cubicBezTo>
                    <a:pt x="55043" y="34302"/>
                    <a:pt x="55293" y="34064"/>
                    <a:pt x="55602" y="34064"/>
                  </a:cubicBezTo>
                  <a:close/>
                  <a:moveTo>
                    <a:pt x="59329" y="34064"/>
                  </a:moveTo>
                  <a:cubicBezTo>
                    <a:pt x="59627" y="34064"/>
                    <a:pt x="59889" y="34326"/>
                    <a:pt x="59889" y="34635"/>
                  </a:cubicBezTo>
                  <a:cubicBezTo>
                    <a:pt x="59889" y="34933"/>
                    <a:pt x="59639" y="35195"/>
                    <a:pt x="59329" y="35195"/>
                  </a:cubicBezTo>
                  <a:cubicBezTo>
                    <a:pt x="59008" y="35195"/>
                    <a:pt x="58757" y="34945"/>
                    <a:pt x="58757" y="34635"/>
                  </a:cubicBezTo>
                  <a:cubicBezTo>
                    <a:pt x="58757" y="34302"/>
                    <a:pt x="59008" y="34064"/>
                    <a:pt x="59329" y="34064"/>
                  </a:cubicBezTo>
                  <a:close/>
                  <a:moveTo>
                    <a:pt x="63056" y="34064"/>
                  </a:moveTo>
                  <a:cubicBezTo>
                    <a:pt x="63353" y="34064"/>
                    <a:pt x="63627" y="34326"/>
                    <a:pt x="63627" y="34635"/>
                  </a:cubicBezTo>
                  <a:cubicBezTo>
                    <a:pt x="63627" y="34933"/>
                    <a:pt x="63377" y="35195"/>
                    <a:pt x="63056" y="35195"/>
                  </a:cubicBezTo>
                  <a:cubicBezTo>
                    <a:pt x="62746" y="35195"/>
                    <a:pt x="62496" y="34945"/>
                    <a:pt x="62496" y="34635"/>
                  </a:cubicBezTo>
                  <a:cubicBezTo>
                    <a:pt x="62496" y="34302"/>
                    <a:pt x="62746" y="34064"/>
                    <a:pt x="63056" y="34064"/>
                  </a:cubicBezTo>
                  <a:close/>
                  <a:moveTo>
                    <a:pt x="66782" y="34064"/>
                  </a:moveTo>
                  <a:cubicBezTo>
                    <a:pt x="67080" y="34064"/>
                    <a:pt x="67342" y="34326"/>
                    <a:pt x="67342" y="34635"/>
                  </a:cubicBezTo>
                  <a:cubicBezTo>
                    <a:pt x="67342" y="34933"/>
                    <a:pt x="67092" y="35195"/>
                    <a:pt x="66782" y="35195"/>
                  </a:cubicBezTo>
                  <a:cubicBezTo>
                    <a:pt x="66473" y="35195"/>
                    <a:pt x="66211" y="34945"/>
                    <a:pt x="66211" y="34635"/>
                  </a:cubicBezTo>
                  <a:cubicBezTo>
                    <a:pt x="66235" y="34302"/>
                    <a:pt x="66473" y="34064"/>
                    <a:pt x="66782" y="34064"/>
                  </a:cubicBezTo>
                  <a:close/>
                  <a:moveTo>
                    <a:pt x="70509" y="34064"/>
                  </a:moveTo>
                  <a:cubicBezTo>
                    <a:pt x="70807" y="34064"/>
                    <a:pt x="71080" y="34326"/>
                    <a:pt x="71080" y="34635"/>
                  </a:cubicBezTo>
                  <a:cubicBezTo>
                    <a:pt x="71080" y="34933"/>
                    <a:pt x="70830" y="35195"/>
                    <a:pt x="70509" y="35195"/>
                  </a:cubicBezTo>
                  <a:cubicBezTo>
                    <a:pt x="70199" y="35195"/>
                    <a:pt x="69949" y="34945"/>
                    <a:pt x="69949" y="34635"/>
                  </a:cubicBezTo>
                  <a:cubicBezTo>
                    <a:pt x="69949" y="34302"/>
                    <a:pt x="70199" y="34064"/>
                    <a:pt x="70509" y="34064"/>
                  </a:cubicBezTo>
                  <a:close/>
                  <a:moveTo>
                    <a:pt x="74236" y="34064"/>
                  </a:moveTo>
                  <a:cubicBezTo>
                    <a:pt x="74533" y="34064"/>
                    <a:pt x="74795" y="34326"/>
                    <a:pt x="74795" y="34635"/>
                  </a:cubicBezTo>
                  <a:cubicBezTo>
                    <a:pt x="74795" y="34933"/>
                    <a:pt x="74545" y="35195"/>
                    <a:pt x="74236" y="35195"/>
                  </a:cubicBezTo>
                  <a:cubicBezTo>
                    <a:pt x="73938" y="35195"/>
                    <a:pt x="73676" y="34945"/>
                    <a:pt x="73676" y="34635"/>
                  </a:cubicBezTo>
                  <a:cubicBezTo>
                    <a:pt x="73676" y="34302"/>
                    <a:pt x="73926" y="34064"/>
                    <a:pt x="74236" y="34064"/>
                  </a:cubicBezTo>
                  <a:close/>
                  <a:moveTo>
                    <a:pt x="77855" y="34064"/>
                  </a:moveTo>
                  <a:cubicBezTo>
                    <a:pt x="78153" y="34064"/>
                    <a:pt x="78415" y="34326"/>
                    <a:pt x="78415" y="34635"/>
                  </a:cubicBezTo>
                  <a:cubicBezTo>
                    <a:pt x="78415" y="34933"/>
                    <a:pt x="78165" y="35195"/>
                    <a:pt x="77855" y="35195"/>
                  </a:cubicBezTo>
                  <a:cubicBezTo>
                    <a:pt x="77546" y="35195"/>
                    <a:pt x="77284" y="34945"/>
                    <a:pt x="77284" y="34635"/>
                  </a:cubicBezTo>
                  <a:cubicBezTo>
                    <a:pt x="77284" y="34302"/>
                    <a:pt x="77546" y="34064"/>
                    <a:pt x="77855" y="34064"/>
                  </a:cubicBezTo>
                  <a:close/>
                  <a:moveTo>
                    <a:pt x="81570" y="34064"/>
                  </a:moveTo>
                  <a:cubicBezTo>
                    <a:pt x="81868" y="34064"/>
                    <a:pt x="82141" y="34326"/>
                    <a:pt x="82141" y="34635"/>
                  </a:cubicBezTo>
                  <a:cubicBezTo>
                    <a:pt x="82141" y="34933"/>
                    <a:pt x="81879" y="35195"/>
                    <a:pt x="81570" y="35195"/>
                  </a:cubicBezTo>
                  <a:cubicBezTo>
                    <a:pt x="81260" y="35195"/>
                    <a:pt x="81010" y="34945"/>
                    <a:pt x="81010" y="34635"/>
                  </a:cubicBezTo>
                  <a:cubicBezTo>
                    <a:pt x="81022" y="34302"/>
                    <a:pt x="81260" y="34064"/>
                    <a:pt x="81570" y="34064"/>
                  </a:cubicBezTo>
                  <a:close/>
                  <a:moveTo>
                    <a:pt x="85308" y="34064"/>
                  </a:moveTo>
                  <a:cubicBezTo>
                    <a:pt x="85606" y="34064"/>
                    <a:pt x="85880" y="34326"/>
                    <a:pt x="85880" y="34635"/>
                  </a:cubicBezTo>
                  <a:cubicBezTo>
                    <a:pt x="85880" y="34933"/>
                    <a:pt x="85618" y="35195"/>
                    <a:pt x="85308" y="35195"/>
                  </a:cubicBezTo>
                  <a:cubicBezTo>
                    <a:pt x="84999" y="35195"/>
                    <a:pt x="84749" y="34945"/>
                    <a:pt x="84749" y="34635"/>
                  </a:cubicBezTo>
                  <a:cubicBezTo>
                    <a:pt x="84749" y="34302"/>
                    <a:pt x="84999" y="34064"/>
                    <a:pt x="85308" y="34064"/>
                  </a:cubicBezTo>
                  <a:close/>
                  <a:moveTo>
                    <a:pt x="89035" y="34064"/>
                  </a:moveTo>
                  <a:cubicBezTo>
                    <a:pt x="89333" y="34064"/>
                    <a:pt x="89595" y="34326"/>
                    <a:pt x="89595" y="34635"/>
                  </a:cubicBezTo>
                  <a:cubicBezTo>
                    <a:pt x="89595" y="34933"/>
                    <a:pt x="89345" y="35195"/>
                    <a:pt x="89035" y="35195"/>
                  </a:cubicBezTo>
                  <a:cubicBezTo>
                    <a:pt x="88714" y="35195"/>
                    <a:pt x="88464" y="34945"/>
                    <a:pt x="88464" y="34635"/>
                  </a:cubicBezTo>
                  <a:cubicBezTo>
                    <a:pt x="88475" y="34302"/>
                    <a:pt x="88714" y="34064"/>
                    <a:pt x="89035" y="34064"/>
                  </a:cubicBezTo>
                  <a:close/>
                  <a:moveTo>
                    <a:pt x="92762" y="34064"/>
                  </a:moveTo>
                  <a:cubicBezTo>
                    <a:pt x="93059" y="34064"/>
                    <a:pt x="93333" y="34326"/>
                    <a:pt x="93333" y="34635"/>
                  </a:cubicBezTo>
                  <a:cubicBezTo>
                    <a:pt x="93333" y="34933"/>
                    <a:pt x="93071" y="35195"/>
                    <a:pt x="92762" y="35195"/>
                  </a:cubicBezTo>
                  <a:cubicBezTo>
                    <a:pt x="92452" y="35195"/>
                    <a:pt x="92202" y="34945"/>
                    <a:pt x="92202" y="34635"/>
                  </a:cubicBezTo>
                  <a:cubicBezTo>
                    <a:pt x="92202" y="34302"/>
                    <a:pt x="92452" y="34064"/>
                    <a:pt x="92762" y="34064"/>
                  </a:cubicBezTo>
                  <a:close/>
                  <a:moveTo>
                    <a:pt x="96488" y="34064"/>
                  </a:moveTo>
                  <a:cubicBezTo>
                    <a:pt x="96786" y="34064"/>
                    <a:pt x="97048" y="34326"/>
                    <a:pt x="97048" y="34635"/>
                  </a:cubicBezTo>
                  <a:cubicBezTo>
                    <a:pt x="97048" y="34933"/>
                    <a:pt x="96798" y="35195"/>
                    <a:pt x="96488" y="35195"/>
                  </a:cubicBezTo>
                  <a:cubicBezTo>
                    <a:pt x="96191" y="35195"/>
                    <a:pt x="95917" y="34945"/>
                    <a:pt x="95917" y="34635"/>
                  </a:cubicBezTo>
                  <a:cubicBezTo>
                    <a:pt x="95917" y="34302"/>
                    <a:pt x="96179" y="34064"/>
                    <a:pt x="96488" y="34064"/>
                  </a:cubicBezTo>
                  <a:close/>
                  <a:moveTo>
                    <a:pt x="100203" y="34064"/>
                  </a:moveTo>
                  <a:cubicBezTo>
                    <a:pt x="100501" y="34064"/>
                    <a:pt x="100775" y="34326"/>
                    <a:pt x="100775" y="34635"/>
                  </a:cubicBezTo>
                  <a:cubicBezTo>
                    <a:pt x="100775" y="34933"/>
                    <a:pt x="100513" y="35195"/>
                    <a:pt x="100203" y="35195"/>
                  </a:cubicBezTo>
                  <a:cubicBezTo>
                    <a:pt x="99905" y="35195"/>
                    <a:pt x="99644" y="34945"/>
                    <a:pt x="99644" y="34635"/>
                  </a:cubicBezTo>
                  <a:cubicBezTo>
                    <a:pt x="99655" y="34302"/>
                    <a:pt x="99894" y="34064"/>
                    <a:pt x="100203" y="34064"/>
                  </a:cubicBezTo>
                  <a:close/>
                  <a:moveTo>
                    <a:pt x="103942" y="34064"/>
                  </a:moveTo>
                  <a:cubicBezTo>
                    <a:pt x="104239" y="34064"/>
                    <a:pt x="104513" y="34326"/>
                    <a:pt x="104513" y="34635"/>
                  </a:cubicBezTo>
                  <a:cubicBezTo>
                    <a:pt x="104513" y="34933"/>
                    <a:pt x="104251" y="35195"/>
                    <a:pt x="103942" y="35195"/>
                  </a:cubicBezTo>
                  <a:cubicBezTo>
                    <a:pt x="103644" y="35195"/>
                    <a:pt x="103382" y="34945"/>
                    <a:pt x="103382" y="34635"/>
                  </a:cubicBezTo>
                  <a:cubicBezTo>
                    <a:pt x="103382" y="34302"/>
                    <a:pt x="103632" y="34064"/>
                    <a:pt x="103942" y="34064"/>
                  </a:cubicBezTo>
                  <a:close/>
                  <a:moveTo>
                    <a:pt x="107668" y="34064"/>
                  </a:moveTo>
                  <a:cubicBezTo>
                    <a:pt x="107966" y="34064"/>
                    <a:pt x="108228" y="34326"/>
                    <a:pt x="108228" y="34635"/>
                  </a:cubicBezTo>
                  <a:cubicBezTo>
                    <a:pt x="108228" y="34933"/>
                    <a:pt x="107978" y="35195"/>
                    <a:pt x="107668" y="35195"/>
                  </a:cubicBezTo>
                  <a:cubicBezTo>
                    <a:pt x="107371" y="35195"/>
                    <a:pt x="107097" y="34945"/>
                    <a:pt x="107097" y="34635"/>
                  </a:cubicBezTo>
                  <a:cubicBezTo>
                    <a:pt x="107109" y="34302"/>
                    <a:pt x="107347" y="34064"/>
                    <a:pt x="107668" y="34064"/>
                  </a:cubicBezTo>
                  <a:close/>
                  <a:moveTo>
                    <a:pt x="111395" y="34064"/>
                  </a:moveTo>
                  <a:cubicBezTo>
                    <a:pt x="111693" y="34064"/>
                    <a:pt x="111967" y="34326"/>
                    <a:pt x="111967" y="34635"/>
                  </a:cubicBezTo>
                  <a:cubicBezTo>
                    <a:pt x="111967" y="34933"/>
                    <a:pt x="111705" y="35195"/>
                    <a:pt x="111395" y="35195"/>
                  </a:cubicBezTo>
                  <a:cubicBezTo>
                    <a:pt x="111085" y="35195"/>
                    <a:pt x="110835" y="34945"/>
                    <a:pt x="110835" y="34635"/>
                  </a:cubicBezTo>
                  <a:cubicBezTo>
                    <a:pt x="110835" y="34302"/>
                    <a:pt x="111085" y="34064"/>
                    <a:pt x="111395" y="34064"/>
                  </a:cubicBezTo>
                  <a:close/>
                  <a:moveTo>
                    <a:pt x="115122" y="34064"/>
                  </a:moveTo>
                  <a:cubicBezTo>
                    <a:pt x="115419" y="34064"/>
                    <a:pt x="115681" y="34326"/>
                    <a:pt x="115681" y="34635"/>
                  </a:cubicBezTo>
                  <a:cubicBezTo>
                    <a:pt x="115681" y="34933"/>
                    <a:pt x="115431" y="35195"/>
                    <a:pt x="115122" y="35195"/>
                  </a:cubicBezTo>
                  <a:cubicBezTo>
                    <a:pt x="114812" y="35195"/>
                    <a:pt x="114550" y="34945"/>
                    <a:pt x="114550" y="34635"/>
                  </a:cubicBezTo>
                  <a:cubicBezTo>
                    <a:pt x="114574" y="34302"/>
                    <a:pt x="114812" y="34064"/>
                    <a:pt x="115122" y="34064"/>
                  </a:cubicBezTo>
                  <a:close/>
                  <a:moveTo>
                    <a:pt x="118860" y="34064"/>
                  </a:moveTo>
                  <a:cubicBezTo>
                    <a:pt x="119158" y="34064"/>
                    <a:pt x="119420" y="34326"/>
                    <a:pt x="119420" y="34635"/>
                  </a:cubicBezTo>
                  <a:cubicBezTo>
                    <a:pt x="119420" y="34933"/>
                    <a:pt x="119170" y="35195"/>
                    <a:pt x="118860" y="35195"/>
                  </a:cubicBezTo>
                  <a:cubicBezTo>
                    <a:pt x="118539" y="35195"/>
                    <a:pt x="118289" y="34945"/>
                    <a:pt x="118289" y="34635"/>
                  </a:cubicBezTo>
                  <a:cubicBezTo>
                    <a:pt x="118289" y="34302"/>
                    <a:pt x="118539" y="34064"/>
                    <a:pt x="118860" y="34064"/>
                  </a:cubicBezTo>
                  <a:close/>
                  <a:moveTo>
                    <a:pt x="122575" y="34064"/>
                  </a:moveTo>
                  <a:cubicBezTo>
                    <a:pt x="122873" y="34064"/>
                    <a:pt x="123146" y="34326"/>
                    <a:pt x="123146" y="34635"/>
                  </a:cubicBezTo>
                  <a:cubicBezTo>
                    <a:pt x="123146" y="34933"/>
                    <a:pt x="122885" y="35195"/>
                    <a:pt x="122575" y="35195"/>
                  </a:cubicBezTo>
                  <a:cubicBezTo>
                    <a:pt x="122265" y="35195"/>
                    <a:pt x="122015" y="34945"/>
                    <a:pt x="122015" y="34635"/>
                  </a:cubicBezTo>
                  <a:cubicBezTo>
                    <a:pt x="122027" y="34302"/>
                    <a:pt x="122277" y="34064"/>
                    <a:pt x="122575" y="34064"/>
                  </a:cubicBezTo>
                  <a:close/>
                  <a:moveTo>
                    <a:pt x="126314" y="34064"/>
                  </a:moveTo>
                  <a:cubicBezTo>
                    <a:pt x="126611" y="34064"/>
                    <a:pt x="126873" y="34326"/>
                    <a:pt x="126873" y="34635"/>
                  </a:cubicBezTo>
                  <a:cubicBezTo>
                    <a:pt x="126873" y="34933"/>
                    <a:pt x="126623" y="35195"/>
                    <a:pt x="126314" y="35195"/>
                  </a:cubicBezTo>
                  <a:cubicBezTo>
                    <a:pt x="126004" y="35195"/>
                    <a:pt x="125742" y="34945"/>
                    <a:pt x="125742" y="34635"/>
                  </a:cubicBezTo>
                  <a:cubicBezTo>
                    <a:pt x="125742" y="34302"/>
                    <a:pt x="126004" y="34064"/>
                    <a:pt x="126314" y="34064"/>
                  </a:cubicBezTo>
                  <a:close/>
                  <a:moveTo>
                    <a:pt x="130028" y="34064"/>
                  </a:moveTo>
                  <a:cubicBezTo>
                    <a:pt x="130326" y="34064"/>
                    <a:pt x="130600" y="34326"/>
                    <a:pt x="130600" y="34635"/>
                  </a:cubicBezTo>
                  <a:cubicBezTo>
                    <a:pt x="130600" y="34933"/>
                    <a:pt x="130350" y="35195"/>
                    <a:pt x="130028" y="35195"/>
                  </a:cubicBezTo>
                  <a:cubicBezTo>
                    <a:pt x="129731" y="35195"/>
                    <a:pt x="129469" y="34945"/>
                    <a:pt x="129469" y="34635"/>
                  </a:cubicBezTo>
                  <a:cubicBezTo>
                    <a:pt x="129469" y="34302"/>
                    <a:pt x="129719" y="34064"/>
                    <a:pt x="130028" y="34064"/>
                  </a:cubicBezTo>
                  <a:close/>
                  <a:moveTo>
                    <a:pt x="133767" y="34064"/>
                  </a:moveTo>
                  <a:cubicBezTo>
                    <a:pt x="134065" y="34064"/>
                    <a:pt x="134326" y="34326"/>
                    <a:pt x="134326" y="34635"/>
                  </a:cubicBezTo>
                  <a:cubicBezTo>
                    <a:pt x="134326" y="34933"/>
                    <a:pt x="134076" y="35195"/>
                    <a:pt x="133767" y="35195"/>
                  </a:cubicBezTo>
                  <a:cubicBezTo>
                    <a:pt x="133469" y="35195"/>
                    <a:pt x="133207" y="34945"/>
                    <a:pt x="133207" y="34635"/>
                  </a:cubicBezTo>
                  <a:cubicBezTo>
                    <a:pt x="133207" y="34302"/>
                    <a:pt x="133457" y="34064"/>
                    <a:pt x="133767" y="34064"/>
                  </a:cubicBezTo>
                  <a:close/>
                  <a:moveTo>
                    <a:pt x="137494" y="34064"/>
                  </a:moveTo>
                  <a:cubicBezTo>
                    <a:pt x="137791" y="34064"/>
                    <a:pt x="138053" y="34326"/>
                    <a:pt x="138053" y="34635"/>
                  </a:cubicBezTo>
                  <a:cubicBezTo>
                    <a:pt x="138053" y="34933"/>
                    <a:pt x="137803" y="35195"/>
                    <a:pt x="137494" y="35195"/>
                  </a:cubicBezTo>
                  <a:cubicBezTo>
                    <a:pt x="137196" y="35195"/>
                    <a:pt x="136922" y="34945"/>
                    <a:pt x="136922" y="34635"/>
                  </a:cubicBezTo>
                  <a:cubicBezTo>
                    <a:pt x="136934" y="34302"/>
                    <a:pt x="137172" y="34064"/>
                    <a:pt x="137494" y="34064"/>
                  </a:cubicBezTo>
                  <a:close/>
                  <a:moveTo>
                    <a:pt x="141220" y="34064"/>
                  </a:moveTo>
                  <a:cubicBezTo>
                    <a:pt x="141518" y="34064"/>
                    <a:pt x="141792" y="34326"/>
                    <a:pt x="141792" y="34635"/>
                  </a:cubicBezTo>
                  <a:cubicBezTo>
                    <a:pt x="141792" y="34933"/>
                    <a:pt x="141530" y="35195"/>
                    <a:pt x="141220" y="35195"/>
                  </a:cubicBezTo>
                  <a:cubicBezTo>
                    <a:pt x="140911" y="35195"/>
                    <a:pt x="140661" y="34945"/>
                    <a:pt x="140661" y="34635"/>
                  </a:cubicBezTo>
                  <a:cubicBezTo>
                    <a:pt x="140661" y="34302"/>
                    <a:pt x="140911" y="34064"/>
                    <a:pt x="141220" y="34064"/>
                  </a:cubicBezTo>
                  <a:close/>
                  <a:moveTo>
                    <a:pt x="1548" y="35933"/>
                  </a:moveTo>
                  <a:cubicBezTo>
                    <a:pt x="1846" y="35933"/>
                    <a:pt x="2119" y="36183"/>
                    <a:pt x="2119" y="36493"/>
                  </a:cubicBezTo>
                  <a:cubicBezTo>
                    <a:pt x="2119" y="36790"/>
                    <a:pt x="1858" y="37064"/>
                    <a:pt x="1548" y="37064"/>
                  </a:cubicBezTo>
                  <a:cubicBezTo>
                    <a:pt x="1238" y="37064"/>
                    <a:pt x="988" y="36802"/>
                    <a:pt x="988" y="36493"/>
                  </a:cubicBezTo>
                  <a:cubicBezTo>
                    <a:pt x="988" y="36183"/>
                    <a:pt x="1238" y="35933"/>
                    <a:pt x="1548" y="35933"/>
                  </a:cubicBezTo>
                  <a:close/>
                  <a:moveTo>
                    <a:pt x="5287" y="35933"/>
                  </a:moveTo>
                  <a:cubicBezTo>
                    <a:pt x="5596" y="35933"/>
                    <a:pt x="5846" y="36183"/>
                    <a:pt x="5846" y="36493"/>
                  </a:cubicBezTo>
                  <a:cubicBezTo>
                    <a:pt x="5846" y="36802"/>
                    <a:pt x="5596" y="37064"/>
                    <a:pt x="5287" y="37064"/>
                  </a:cubicBezTo>
                  <a:cubicBezTo>
                    <a:pt x="4977" y="37064"/>
                    <a:pt x="4715" y="36802"/>
                    <a:pt x="4715" y="36493"/>
                  </a:cubicBezTo>
                  <a:cubicBezTo>
                    <a:pt x="4715" y="36183"/>
                    <a:pt x="4977" y="35933"/>
                    <a:pt x="5287" y="35933"/>
                  </a:cubicBezTo>
                  <a:close/>
                  <a:moveTo>
                    <a:pt x="9001" y="35933"/>
                  </a:moveTo>
                  <a:cubicBezTo>
                    <a:pt x="9299" y="35933"/>
                    <a:pt x="9573" y="36183"/>
                    <a:pt x="9573" y="36493"/>
                  </a:cubicBezTo>
                  <a:cubicBezTo>
                    <a:pt x="9573" y="36790"/>
                    <a:pt x="9323" y="37064"/>
                    <a:pt x="9001" y="37064"/>
                  </a:cubicBezTo>
                  <a:cubicBezTo>
                    <a:pt x="8704" y="37064"/>
                    <a:pt x="8442" y="36802"/>
                    <a:pt x="8442" y="36493"/>
                  </a:cubicBezTo>
                  <a:cubicBezTo>
                    <a:pt x="8442" y="36183"/>
                    <a:pt x="8692" y="35933"/>
                    <a:pt x="9001" y="35933"/>
                  </a:cubicBezTo>
                  <a:close/>
                  <a:moveTo>
                    <a:pt x="12728" y="35933"/>
                  </a:moveTo>
                  <a:cubicBezTo>
                    <a:pt x="13037" y="35933"/>
                    <a:pt x="13288" y="36183"/>
                    <a:pt x="13288" y="36493"/>
                  </a:cubicBezTo>
                  <a:cubicBezTo>
                    <a:pt x="13288" y="36802"/>
                    <a:pt x="13037" y="37064"/>
                    <a:pt x="12728" y="37064"/>
                  </a:cubicBezTo>
                  <a:cubicBezTo>
                    <a:pt x="12418" y="37064"/>
                    <a:pt x="12156" y="36802"/>
                    <a:pt x="12156" y="36493"/>
                  </a:cubicBezTo>
                  <a:cubicBezTo>
                    <a:pt x="12180" y="36183"/>
                    <a:pt x="12418" y="35933"/>
                    <a:pt x="12728" y="35933"/>
                  </a:cubicBezTo>
                  <a:close/>
                  <a:moveTo>
                    <a:pt x="16466" y="35933"/>
                  </a:moveTo>
                  <a:cubicBezTo>
                    <a:pt x="16764" y="35933"/>
                    <a:pt x="17026" y="36183"/>
                    <a:pt x="17026" y="36493"/>
                  </a:cubicBezTo>
                  <a:cubicBezTo>
                    <a:pt x="17026" y="36790"/>
                    <a:pt x="16776" y="37064"/>
                    <a:pt x="16466" y="37064"/>
                  </a:cubicBezTo>
                  <a:cubicBezTo>
                    <a:pt x="16169" y="37064"/>
                    <a:pt x="15895" y="36802"/>
                    <a:pt x="15895" y="36493"/>
                  </a:cubicBezTo>
                  <a:cubicBezTo>
                    <a:pt x="15895" y="36183"/>
                    <a:pt x="16145" y="35933"/>
                    <a:pt x="16466" y="35933"/>
                  </a:cubicBezTo>
                  <a:close/>
                  <a:moveTo>
                    <a:pt x="20181" y="35933"/>
                  </a:moveTo>
                  <a:cubicBezTo>
                    <a:pt x="20491" y="35933"/>
                    <a:pt x="20753" y="36183"/>
                    <a:pt x="20753" y="36493"/>
                  </a:cubicBezTo>
                  <a:cubicBezTo>
                    <a:pt x="20753" y="36802"/>
                    <a:pt x="20491" y="37064"/>
                    <a:pt x="20181" y="37064"/>
                  </a:cubicBezTo>
                  <a:cubicBezTo>
                    <a:pt x="19872" y="37064"/>
                    <a:pt x="19622" y="36802"/>
                    <a:pt x="19622" y="36493"/>
                  </a:cubicBezTo>
                  <a:cubicBezTo>
                    <a:pt x="19634" y="36183"/>
                    <a:pt x="19872" y="35933"/>
                    <a:pt x="20181" y="35933"/>
                  </a:cubicBezTo>
                  <a:close/>
                  <a:moveTo>
                    <a:pt x="23920" y="35933"/>
                  </a:moveTo>
                  <a:cubicBezTo>
                    <a:pt x="24217" y="35933"/>
                    <a:pt x="24479" y="36183"/>
                    <a:pt x="24479" y="36493"/>
                  </a:cubicBezTo>
                  <a:cubicBezTo>
                    <a:pt x="24479" y="36790"/>
                    <a:pt x="24229" y="37064"/>
                    <a:pt x="23920" y="37064"/>
                  </a:cubicBezTo>
                  <a:cubicBezTo>
                    <a:pt x="23610" y="37064"/>
                    <a:pt x="23348" y="36802"/>
                    <a:pt x="23348" y="36493"/>
                  </a:cubicBezTo>
                  <a:cubicBezTo>
                    <a:pt x="23348" y="36183"/>
                    <a:pt x="23610" y="35933"/>
                    <a:pt x="23920" y="35933"/>
                  </a:cubicBezTo>
                  <a:close/>
                  <a:moveTo>
                    <a:pt x="27635" y="35933"/>
                  </a:moveTo>
                  <a:cubicBezTo>
                    <a:pt x="27956" y="35933"/>
                    <a:pt x="28206" y="36183"/>
                    <a:pt x="28206" y="36493"/>
                  </a:cubicBezTo>
                  <a:cubicBezTo>
                    <a:pt x="28206" y="36802"/>
                    <a:pt x="27956" y="37064"/>
                    <a:pt x="27635" y="37064"/>
                  </a:cubicBezTo>
                  <a:cubicBezTo>
                    <a:pt x="27325" y="37064"/>
                    <a:pt x="27075" y="36802"/>
                    <a:pt x="27075" y="36493"/>
                  </a:cubicBezTo>
                  <a:cubicBezTo>
                    <a:pt x="27087" y="36183"/>
                    <a:pt x="27325" y="35933"/>
                    <a:pt x="27635" y="35933"/>
                  </a:cubicBezTo>
                  <a:close/>
                  <a:moveTo>
                    <a:pt x="31373" y="35933"/>
                  </a:moveTo>
                  <a:cubicBezTo>
                    <a:pt x="31671" y="35933"/>
                    <a:pt x="31945" y="36183"/>
                    <a:pt x="31945" y="36493"/>
                  </a:cubicBezTo>
                  <a:cubicBezTo>
                    <a:pt x="31945" y="36790"/>
                    <a:pt x="31683" y="37064"/>
                    <a:pt x="31373" y="37064"/>
                  </a:cubicBezTo>
                  <a:cubicBezTo>
                    <a:pt x="31064" y="37064"/>
                    <a:pt x="30814" y="36802"/>
                    <a:pt x="30814" y="36493"/>
                  </a:cubicBezTo>
                  <a:cubicBezTo>
                    <a:pt x="30814" y="36183"/>
                    <a:pt x="31064" y="35933"/>
                    <a:pt x="31373" y="35933"/>
                  </a:cubicBezTo>
                  <a:close/>
                  <a:moveTo>
                    <a:pt x="35100" y="35933"/>
                  </a:moveTo>
                  <a:cubicBezTo>
                    <a:pt x="35409" y="35933"/>
                    <a:pt x="35659" y="36183"/>
                    <a:pt x="35659" y="36493"/>
                  </a:cubicBezTo>
                  <a:cubicBezTo>
                    <a:pt x="35659" y="36802"/>
                    <a:pt x="35409" y="37064"/>
                    <a:pt x="35100" y="37064"/>
                  </a:cubicBezTo>
                  <a:cubicBezTo>
                    <a:pt x="34778" y="37064"/>
                    <a:pt x="34528" y="36802"/>
                    <a:pt x="34528" y="36493"/>
                  </a:cubicBezTo>
                  <a:cubicBezTo>
                    <a:pt x="34540" y="36183"/>
                    <a:pt x="34778" y="35933"/>
                    <a:pt x="35100" y="35933"/>
                  </a:cubicBezTo>
                  <a:close/>
                  <a:moveTo>
                    <a:pt x="38815" y="35933"/>
                  </a:moveTo>
                  <a:cubicBezTo>
                    <a:pt x="39112" y="35933"/>
                    <a:pt x="39386" y="36183"/>
                    <a:pt x="39386" y="36493"/>
                  </a:cubicBezTo>
                  <a:cubicBezTo>
                    <a:pt x="39386" y="36790"/>
                    <a:pt x="39124" y="37064"/>
                    <a:pt x="38815" y="37064"/>
                  </a:cubicBezTo>
                  <a:cubicBezTo>
                    <a:pt x="38517" y="37064"/>
                    <a:pt x="38255" y="36802"/>
                    <a:pt x="38255" y="36493"/>
                  </a:cubicBezTo>
                  <a:cubicBezTo>
                    <a:pt x="38267" y="36183"/>
                    <a:pt x="38505" y="35933"/>
                    <a:pt x="38815" y="35933"/>
                  </a:cubicBezTo>
                  <a:close/>
                  <a:moveTo>
                    <a:pt x="42553" y="35933"/>
                  </a:moveTo>
                  <a:cubicBezTo>
                    <a:pt x="42863" y="35933"/>
                    <a:pt x="43113" y="36183"/>
                    <a:pt x="43113" y="36493"/>
                  </a:cubicBezTo>
                  <a:cubicBezTo>
                    <a:pt x="43113" y="36802"/>
                    <a:pt x="42863" y="37064"/>
                    <a:pt x="42553" y="37064"/>
                  </a:cubicBezTo>
                  <a:cubicBezTo>
                    <a:pt x="42232" y="37064"/>
                    <a:pt x="41982" y="36802"/>
                    <a:pt x="41982" y="36493"/>
                  </a:cubicBezTo>
                  <a:cubicBezTo>
                    <a:pt x="41982" y="36183"/>
                    <a:pt x="42244" y="35933"/>
                    <a:pt x="42553" y="35933"/>
                  </a:cubicBezTo>
                  <a:close/>
                  <a:moveTo>
                    <a:pt x="46268" y="35933"/>
                  </a:moveTo>
                  <a:cubicBezTo>
                    <a:pt x="46565" y="35933"/>
                    <a:pt x="46839" y="36183"/>
                    <a:pt x="46839" y="36493"/>
                  </a:cubicBezTo>
                  <a:cubicBezTo>
                    <a:pt x="46839" y="36790"/>
                    <a:pt x="46589" y="37064"/>
                    <a:pt x="46268" y="37064"/>
                  </a:cubicBezTo>
                  <a:cubicBezTo>
                    <a:pt x="45970" y="37064"/>
                    <a:pt x="45708" y="36802"/>
                    <a:pt x="45708" y="36493"/>
                  </a:cubicBezTo>
                  <a:cubicBezTo>
                    <a:pt x="45720" y="36183"/>
                    <a:pt x="45958" y="35933"/>
                    <a:pt x="46268" y="35933"/>
                  </a:cubicBezTo>
                  <a:close/>
                  <a:moveTo>
                    <a:pt x="50006" y="35933"/>
                  </a:moveTo>
                  <a:cubicBezTo>
                    <a:pt x="50316" y="35933"/>
                    <a:pt x="50578" y="36183"/>
                    <a:pt x="50578" y="36493"/>
                  </a:cubicBezTo>
                  <a:cubicBezTo>
                    <a:pt x="50578" y="36802"/>
                    <a:pt x="50316" y="37064"/>
                    <a:pt x="50006" y="37064"/>
                  </a:cubicBezTo>
                  <a:cubicBezTo>
                    <a:pt x="49697" y="37064"/>
                    <a:pt x="49447" y="36802"/>
                    <a:pt x="49447" y="36493"/>
                  </a:cubicBezTo>
                  <a:cubicBezTo>
                    <a:pt x="49447" y="36183"/>
                    <a:pt x="49697" y="35933"/>
                    <a:pt x="50006" y="35933"/>
                  </a:cubicBezTo>
                  <a:close/>
                  <a:moveTo>
                    <a:pt x="53733" y="35933"/>
                  </a:moveTo>
                  <a:cubicBezTo>
                    <a:pt x="54031" y="35933"/>
                    <a:pt x="54293" y="36183"/>
                    <a:pt x="54293" y="36493"/>
                  </a:cubicBezTo>
                  <a:cubicBezTo>
                    <a:pt x="54293" y="36790"/>
                    <a:pt x="54043" y="37064"/>
                    <a:pt x="53733" y="37064"/>
                  </a:cubicBezTo>
                  <a:cubicBezTo>
                    <a:pt x="53412" y="37064"/>
                    <a:pt x="53162" y="36802"/>
                    <a:pt x="53162" y="36493"/>
                  </a:cubicBezTo>
                  <a:cubicBezTo>
                    <a:pt x="53173" y="36183"/>
                    <a:pt x="53412" y="35933"/>
                    <a:pt x="53733" y="35933"/>
                  </a:cubicBezTo>
                  <a:close/>
                  <a:moveTo>
                    <a:pt x="57460" y="35933"/>
                  </a:moveTo>
                  <a:cubicBezTo>
                    <a:pt x="57781" y="35933"/>
                    <a:pt x="58031" y="36183"/>
                    <a:pt x="58031" y="36493"/>
                  </a:cubicBezTo>
                  <a:cubicBezTo>
                    <a:pt x="58031" y="36802"/>
                    <a:pt x="57781" y="37064"/>
                    <a:pt x="57460" y="37064"/>
                  </a:cubicBezTo>
                  <a:cubicBezTo>
                    <a:pt x="57150" y="37064"/>
                    <a:pt x="56900" y="36802"/>
                    <a:pt x="56900" y="36493"/>
                  </a:cubicBezTo>
                  <a:cubicBezTo>
                    <a:pt x="56900" y="36183"/>
                    <a:pt x="57150" y="35933"/>
                    <a:pt x="57460" y="35933"/>
                  </a:cubicBezTo>
                  <a:close/>
                  <a:moveTo>
                    <a:pt x="61186" y="35933"/>
                  </a:moveTo>
                  <a:cubicBezTo>
                    <a:pt x="61484" y="35933"/>
                    <a:pt x="61746" y="36183"/>
                    <a:pt x="61746" y="36493"/>
                  </a:cubicBezTo>
                  <a:cubicBezTo>
                    <a:pt x="61746" y="36790"/>
                    <a:pt x="61496" y="37064"/>
                    <a:pt x="61186" y="37064"/>
                  </a:cubicBezTo>
                  <a:cubicBezTo>
                    <a:pt x="60877" y="37064"/>
                    <a:pt x="60615" y="36802"/>
                    <a:pt x="60615" y="36493"/>
                  </a:cubicBezTo>
                  <a:cubicBezTo>
                    <a:pt x="60639" y="36183"/>
                    <a:pt x="60877" y="35933"/>
                    <a:pt x="61186" y="35933"/>
                  </a:cubicBezTo>
                  <a:close/>
                  <a:moveTo>
                    <a:pt x="64925" y="35933"/>
                  </a:moveTo>
                  <a:cubicBezTo>
                    <a:pt x="65234" y="35933"/>
                    <a:pt x="65485" y="36183"/>
                    <a:pt x="65485" y="36493"/>
                  </a:cubicBezTo>
                  <a:cubicBezTo>
                    <a:pt x="65485" y="36802"/>
                    <a:pt x="65234" y="37064"/>
                    <a:pt x="64925" y="37064"/>
                  </a:cubicBezTo>
                  <a:cubicBezTo>
                    <a:pt x="64603" y="37064"/>
                    <a:pt x="64353" y="36802"/>
                    <a:pt x="64353" y="36493"/>
                  </a:cubicBezTo>
                  <a:cubicBezTo>
                    <a:pt x="64353" y="36183"/>
                    <a:pt x="64603" y="35933"/>
                    <a:pt x="64925" y="35933"/>
                  </a:cubicBezTo>
                  <a:close/>
                  <a:moveTo>
                    <a:pt x="68640" y="35933"/>
                  </a:moveTo>
                  <a:cubicBezTo>
                    <a:pt x="68937" y="35933"/>
                    <a:pt x="69211" y="36183"/>
                    <a:pt x="69211" y="36493"/>
                  </a:cubicBezTo>
                  <a:cubicBezTo>
                    <a:pt x="69211" y="36790"/>
                    <a:pt x="68949" y="37064"/>
                    <a:pt x="68640" y="37064"/>
                  </a:cubicBezTo>
                  <a:cubicBezTo>
                    <a:pt x="68330" y="37064"/>
                    <a:pt x="68080" y="36802"/>
                    <a:pt x="68080" y="36493"/>
                  </a:cubicBezTo>
                  <a:cubicBezTo>
                    <a:pt x="68092" y="36183"/>
                    <a:pt x="68330" y="35933"/>
                    <a:pt x="68640" y="35933"/>
                  </a:cubicBezTo>
                  <a:close/>
                  <a:moveTo>
                    <a:pt x="72366" y="35933"/>
                  </a:moveTo>
                  <a:cubicBezTo>
                    <a:pt x="72676" y="35933"/>
                    <a:pt x="72926" y="36183"/>
                    <a:pt x="72926" y="36493"/>
                  </a:cubicBezTo>
                  <a:cubicBezTo>
                    <a:pt x="72926" y="36802"/>
                    <a:pt x="72676" y="37064"/>
                    <a:pt x="72366" y="37064"/>
                  </a:cubicBezTo>
                  <a:cubicBezTo>
                    <a:pt x="72045" y="37064"/>
                    <a:pt x="71795" y="36802"/>
                    <a:pt x="71795" y="36493"/>
                  </a:cubicBezTo>
                  <a:cubicBezTo>
                    <a:pt x="71807" y="36183"/>
                    <a:pt x="72069" y="35933"/>
                    <a:pt x="72366" y="35933"/>
                  </a:cubicBezTo>
                  <a:close/>
                  <a:moveTo>
                    <a:pt x="76093" y="35933"/>
                  </a:moveTo>
                  <a:cubicBezTo>
                    <a:pt x="76391" y="35933"/>
                    <a:pt x="76664" y="36183"/>
                    <a:pt x="76664" y="36493"/>
                  </a:cubicBezTo>
                  <a:cubicBezTo>
                    <a:pt x="76664" y="36790"/>
                    <a:pt x="76403" y="37064"/>
                    <a:pt x="76093" y="37064"/>
                  </a:cubicBezTo>
                  <a:cubicBezTo>
                    <a:pt x="75795" y="37064"/>
                    <a:pt x="75533" y="36802"/>
                    <a:pt x="75533" y="36493"/>
                  </a:cubicBezTo>
                  <a:cubicBezTo>
                    <a:pt x="75533" y="36183"/>
                    <a:pt x="75783" y="35933"/>
                    <a:pt x="76093" y="35933"/>
                  </a:cubicBezTo>
                  <a:close/>
                  <a:moveTo>
                    <a:pt x="79712" y="35933"/>
                  </a:moveTo>
                  <a:cubicBezTo>
                    <a:pt x="80010" y="35933"/>
                    <a:pt x="80284" y="36183"/>
                    <a:pt x="80284" y="36493"/>
                  </a:cubicBezTo>
                  <a:cubicBezTo>
                    <a:pt x="80284" y="36790"/>
                    <a:pt x="80022" y="37064"/>
                    <a:pt x="79712" y="37064"/>
                  </a:cubicBezTo>
                  <a:cubicBezTo>
                    <a:pt x="79403" y="37064"/>
                    <a:pt x="79153" y="36802"/>
                    <a:pt x="79153" y="36493"/>
                  </a:cubicBezTo>
                  <a:cubicBezTo>
                    <a:pt x="79165" y="36183"/>
                    <a:pt x="79403" y="35933"/>
                    <a:pt x="79712" y="35933"/>
                  </a:cubicBezTo>
                  <a:close/>
                  <a:moveTo>
                    <a:pt x="83451" y="35933"/>
                  </a:moveTo>
                  <a:cubicBezTo>
                    <a:pt x="83761" y="35933"/>
                    <a:pt x="84011" y="36183"/>
                    <a:pt x="84011" y="36493"/>
                  </a:cubicBezTo>
                  <a:cubicBezTo>
                    <a:pt x="84011" y="36802"/>
                    <a:pt x="83761" y="37064"/>
                    <a:pt x="83451" y="37064"/>
                  </a:cubicBezTo>
                  <a:cubicBezTo>
                    <a:pt x="83141" y="37064"/>
                    <a:pt x="82880" y="36802"/>
                    <a:pt x="82880" y="36493"/>
                  </a:cubicBezTo>
                  <a:cubicBezTo>
                    <a:pt x="82880" y="36183"/>
                    <a:pt x="83141" y="35933"/>
                    <a:pt x="83451" y="35933"/>
                  </a:cubicBezTo>
                  <a:close/>
                  <a:moveTo>
                    <a:pt x="87166" y="35933"/>
                  </a:moveTo>
                  <a:cubicBezTo>
                    <a:pt x="87463" y="35933"/>
                    <a:pt x="87737" y="36183"/>
                    <a:pt x="87737" y="36493"/>
                  </a:cubicBezTo>
                  <a:cubicBezTo>
                    <a:pt x="87737" y="36790"/>
                    <a:pt x="87475" y="37064"/>
                    <a:pt x="87166" y="37064"/>
                  </a:cubicBezTo>
                  <a:cubicBezTo>
                    <a:pt x="86856" y="37064"/>
                    <a:pt x="86606" y="36802"/>
                    <a:pt x="86606" y="36493"/>
                  </a:cubicBezTo>
                  <a:cubicBezTo>
                    <a:pt x="86618" y="36183"/>
                    <a:pt x="86856" y="35933"/>
                    <a:pt x="87166" y="35933"/>
                  </a:cubicBezTo>
                  <a:close/>
                  <a:moveTo>
                    <a:pt x="90904" y="35933"/>
                  </a:moveTo>
                  <a:cubicBezTo>
                    <a:pt x="91214" y="35933"/>
                    <a:pt x="91464" y="36183"/>
                    <a:pt x="91464" y="36493"/>
                  </a:cubicBezTo>
                  <a:cubicBezTo>
                    <a:pt x="91464" y="36802"/>
                    <a:pt x="91214" y="37064"/>
                    <a:pt x="90904" y="37064"/>
                  </a:cubicBezTo>
                  <a:cubicBezTo>
                    <a:pt x="90595" y="37064"/>
                    <a:pt x="90345" y="36802"/>
                    <a:pt x="90345" y="36493"/>
                  </a:cubicBezTo>
                  <a:cubicBezTo>
                    <a:pt x="90345" y="36183"/>
                    <a:pt x="90595" y="35933"/>
                    <a:pt x="90904" y="35933"/>
                  </a:cubicBezTo>
                  <a:close/>
                  <a:moveTo>
                    <a:pt x="94631" y="35933"/>
                  </a:moveTo>
                  <a:cubicBezTo>
                    <a:pt x="94929" y="35933"/>
                    <a:pt x="95191" y="36183"/>
                    <a:pt x="95191" y="36493"/>
                  </a:cubicBezTo>
                  <a:cubicBezTo>
                    <a:pt x="95191" y="36790"/>
                    <a:pt x="94941" y="37064"/>
                    <a:pt x="94631" y="37064"/>
                  </a:cubicBezTo>
                  <a:cubicBezTo>
                    <a:pt x="94310" y="37064"/>
                    <a:pt x="94060" y="36802"/>
                    <a:pt x="94060" y="36493"/>
                  </a:cubicBezTo>
                  <a:cubicBezTo>
                    <a:pt x="94071" y="36183"/>
                    <a:pt x="94310" y="35933"/>
                    <a:pt x="94631" y="35933"/>
                  </a:cubicBezTo>
                  <a:close/>
                  <a:moveTo>
                    <a:pt x="98346" y="35933"/>
                  </a:moveTo>
                  <a:cubicBezTo>
                    <a:pt x="98655" y="35933"/>
                    <a:pt x="98905" y="36183"/>
                    <a:pt x="98905" y="36493"/>
                  </a:cubicBezTo>
                  <a:cubicBezTo>
                    <a:pt x="98905" y="36802"/>
                    <a:pt x="98655" y="37064"/>
                    <a:pt x="98346" y="37064"/>
                  </a:cubicBezTo>
                  <a:cubicBezTo>
                    <a:pt x="98036" y="37064"/>
                    <a:pt x="97786" y="36802"/>
                    <a:pt x="97786" y="36493"/>
                  </a:cubicBezTo>
                  <a:cubicBezTo>
                    <a:pt x="97798" y="36183"/>
                    <a:pt x="98036" y="35933"/>
                    <a:pt x="98346" y="35933"/>
                  </a:cubicBezTo>
                  <a:close/>
                  <a:moveTo>
                    <a:pt x="102084" y="35933"/>
                  </a:moveTo>
                  <a:cubicBezTo>
                    <a:pt x="102382" y="35933"/>
                    <a:pt x="102644" y="36183"/>
                    <a:pt x="102644" y="36493"/>
                  </a:cubicBezTo>
                  <a:cubicBezTo>
                    <a:pt x="102644" y="36790"/>
                    <a:pt x="102394" y="37064"/>
                    <a:pt x="102084" y="37064"/>
                  </a:cubicBezTo>
                  <a:cubicBezTo>
                    <a:pt x="101787" y="37064"/>
                    <a:pt x="101513" y="36802"/>
                    <a:pt x="101513" y="36493"/>
                  </a:cubicBezTo>
                  <a:cubicBezTo>
                    <a:pt x="101513" y="36183"/>
                    <a:pt x="101775" y="35933"/>
                    <a:pt x="102084" y="35933"/>
                  </a:cubicBezTo>
                  <a:close/>
                  <a:moveTo>
                    <a:pt x="105799" y="35933"/>
                  </a:moveTo>
                  <a:cubicBezTo>
                    <a:pt x="106121" y="35933"/>
                    <a:pt x="106371" y="36183"/>
                    <a:pt x="106371" y="36493"/>
                  </a:cubicBezTo>
                  <a:cubicBezTo>
                    <a:pt x="106371" y="36802"/>
                    <a:pt x="106109" y="37064"/>
                    <a:pt x="105799" y="37064"/>
                  </a:cubicBezTo>
                  <a:cubicBezTo>
                    <a:pt x="105490" y="37064"/>
                    <a:pt x="105239" y="36802"/>
                    <a:pt x="105239" y="36493"/>
                  </a:cubicBezTo>
                  <a:cubicBezTo>
                    <a:pt x="105251" y="36183"/>
                    <a:pt x="105490" y="35933"/>
                    <a:pt x="105799" y="35933"/>
                  </a:cubicBezTo>
                  <a:close/>
                  <a:moveTo>
                    <a:pt x="109538" y="35933"/>
                  </a:moveTo>
                  <a:cubicBezTo>
                    <a:pt x="109835" y="35933"/>
                    <a:pt x="110109" y="36183"/>
                    <a:pt x="110109" y="36493"/>
                  </a:cubicBezTo>
                  <a:cubicBezTo>
                    <a:pt x="110109" y="36790"/>
                    <a:pt x="109847" y="37064"/>
                    <a:pt x="109538" y="37064"/>
                  </a:cubicBezTo>
                  <a:cubicBezTo>
                    <a:pt x="109228" y="37064"/>
                    <a:pt x="108978" y="36802"/>
                    <a:pt x="108978" y="36493"/>
                  </a:cubicBezTo>
                  <a:cubicBezTo>
                    <a:pt x="108978" y="36183"/>
                    <a:pt x="109228" y="35933"/>
                    <a:pt x="109538" y="35933"/>
                  </a:cubicBezTo>
                  <a:close/>
                  <a:moveTo>
                    <a:pt x="113264" y="35933"/>
                  </a:moveTo>
                  <a:cubicBezTo>
                    <a:pt x="113574" y="35933"/>
                    <a:pt x="113824" y="36183"/>
                    <a:pt x="113824" y="36493"/>
                  </a:cubicBezTo>
                  <a:cubicBezTo>
                    <a:pt x="113824" y="36802"/>
                    <a:pt x="113574" y="37064"/>
                    <a:pt x="113264" y="37064"/>
                  </a:cubicBezTo>
                  <a:cubicBezTo>
                    <a:pt x="112943" y="37064"/>
                    <a:pt x="112693" y="36802"/>
                    <a:pt x="112693" y="36493"/>
                  </a:cubicBezTo>
                  <a:cubicBezTo>
                    <a:pt x="112705" y="36183"/>
                    <a:pt x="112943" y="35933"/>
                    <a:pt x="113264" y="35933"/>
                  </a:cubicBezTo>
                  <a:close/>
                  <a:moveTo>
                    <a:pt x="116991" y="35933"/>
                  </a:moveTo>
                  <a:cubicBezTo>
                    <a:pt x="117289" y="35933"/>
                    <a:pt x="117562" y="36183"/>
                    <a:pt x="117562" y="36493"/>
                  </a:cubicBezTo>
                  <a:cubicBezTo>
                    <a:pt x="117562" y="36790"/>
                    <a:pt x="117312" y="37064"/>
                    <a:pt x="116991" y="37064"/>
                  </a:cubicBezTo>
                  <a:cubicBezTo>
                    <a:pt x="116681" y="37064"/>
                    <a:pt x="116431" y="36802"/>
                    <a:pt x="116431" y="36493"/>
                  </a:cubicBezTo>
                  <a:cubicBezTo>
                    <a:pt x="116431" y="36183"/>
                    <a:pt x="116681" y="35933"/>
                    <a:pt x="116991" y="35933"/>
                  </a:cubicBezTo>
                  <a:close/>
                  <a:moveTo>
                    <a:pt x="120718" y="35933"/>
                  </a:moveTo>
                  <a:cubicBezTo>
                    <a:pt x="121027" y="35933"/>
                    <a:pt x="121277" y="36183"/>
                    <a:pt x="121277" y="36493"/>
                  </a:cubicBezTo>
                  <a:cubicBezTo>
                    <a:pt x="121277" y="36802"/>
                    <a:pt x="121027" y="37064"/>
                    <a:pt x="120718" y="37064"/>
                  </a:cubicBezTo>
                  <a:cubicBezTo>
                    <a:pt x="120408" y="37064"/>
                    <a:pt x="120146" y="36802"/>
                    <a:pt x="120146" y="36493"/>
                  </a:cubicBezTo>
                  <a:cubicBezTo>
                    <a:pt x="120170" y="36183"/>
                    <a:pt x="120420" y="35933"/>
                    <a:pt x="120718" y="35933"/>
                  </a:cubicBezTo>
                  <a:close/>
                  <a:moveTo>
                    <a:pt x="124456" y="35933"/>
                  </a:moveTo>
                  <a:cubicBezTo>
                    <a:pt x="124754" y="35933"/>
                    <a:pt x="125016" y="36183"/>
                    <a:pt x="125016" y="36493"/>
                  </a:cubicBezTo>
                  <a:cubicBezTo>
                    <a:pt x="125016" y="36790"/>
                    <a:pt x="124766" y="37064"/>
                    <a:pt x="124456" y="37064"/>
                  </a:cubicBezTo>
                  <a:cubicBezTo>
                    <a:pt x="124135" y="37064"/>
                    <a:pt x="123885" y="36802"/>
                    <a:pt x="123885" y="36493"/>
                  </a:cubicBezTo>
                  <a:cubicBezTo>
                    <a:pt x="123885" y="36183"/>
                    <a:pt x="124135" y="35933"/>
                    <a:pt x="124456" y="35933"/>
                  </a:cubicBezTo>
                  <a:close/>
                  <a:moveTo>
                    <a:pt x="128171" y="35933"/>
                  </a:moveTo>
                  <a:cubicBezTo>
                    <a:pt x="128480" y="35933"/>
                    <a:pt x="128742" y="36183"/>
                    <a:pt x="128742" y="36493"/>
                  </a:cubicBezTo>
                  <a:cubicBezTo>
                    <a:pt x="128742" y="36802"/>
                    <a:pt x="128480" y="37064"/>
                    <a:pt x="128171" y="37064"/>
                  </a:cubicBezTo>
                  <a:cubicBezTo>
                    <a:pt x="127861" y="37064"/>
                    <a:pt x="127611" y="36802"/>
                    <a:pt x="127611" y="36493"/>
                  </a:cubicBezTo>
                  <a:cubicBezTo>
                    <a:pt x="127611" y="36183"/>
                    <a:pt x="127861" y="35933"/>
                    <a:pt x="128171" y="35933"/>
                  </a:cubicBezTo>
                  <a:close/>
                  <a:moveTo>
                    <a:pt x="131898" y="35933"/>
                  </a:moveTo>
                  <a:cubicBezTo>
                    <a:pt x="132195" y="35933"/>
                    <a:pt x="132457" y="36183"/>
                    <a:pt x="132457" y="36493"/>
                  </a:cubicBezTo>
                  <a:cubicBezTo>
                    <a:pt x="132457" y="36790"/>
                    <a:pt x="132207" y="37064"/>
                    <a:pt x="131898" y="37064"/>
                  </a:cubicBezTo>
                  <a:cubicBezTo>
                    <a:pt x="131600" y="37064"/>
                    <a:pt x="131326" y="36802"/>
                    <a:pt x="131326" y="36493"/>
                  </a:cubicBezTo>
                  <a:cubicBezTo>
                    <a:pt x="131338" y="36183"/>
                    <a:pt x="131576" y="35933"/>
                    <a:pt x="131898" y="35933"/>
                  </a:cubicBezTo>
                  <a:close/>
                  <a:moveTo>
                    <a:pt x="135624" y="35933"/>
                  </a:moveTo>
                  <a:cubicBezTo>
                    <a:pt x="135946" y="35933"/>
                    <a:pt x="136196" y="36183"/>
                    <a:pt x="136196" y="36493"/>
                  </a:cubicBezTo>
                  <a:cubicBezTo>
                    <a:pt x="136196" y="36802"/>
                    <a:pt x="135934" y="37064"/>
                    <a:pt x="135624" y="37064"/>
                  </a:cubicBezTo>
                  <a:cubicBezTo>
                    <a:pt x="135315" y="37064"/>
                    <a:pt x="135065" y="36802"/>
                    <a:pt x="135065" y="36493"/>
                  </a:cubicBezTo>
                  <a:cubicBezTo>
                    <a:pt x="135065" y="36183"/>
                    <a:pt x="135315" y="35933"/>
                    <a:pt x="135624" y="35933"/>
                  </a:cubicBezTo>
                  <a:close/>
                  <a:moveTo>
                    <a:pt x="139351" y="35933"/>
                  </a:moveTo>
                  <a:cubicBezTo>
                    <a:pt x="139649" y="35933"/>
                    <a:pt x="139910" y="36183"/>
                    <a:pt x="139910" y="36493"/>
                  </a:cubicBezTo>
                  <a:cubicBezTo>
                    <a:pt x="139910" y="36790"/>
                    <a:pt x="139660" y="37064"/>
                    <a:pt x="139351" y="37064"/>
                  </a:cubicBezTo>
                  <a:cubicBezTo>
                    <a:pt x="139053" y="37064"/>
                    <a:pt x="138779" y="36802"/>
                    <a:pt x="138779" y="36493"/>
                  </a:cubicBezTo>
                  <a:cubicBezTo>
                    <a:pt x="138803" y="36183"/>
                    <a:pt x="139041" y="35933"/>
                    <a:pt x="139351" y="35933"/>
                  </a:cubicBezTo>
                  <a:close/>
                  <a:moveTo>
                    <a:pt x="143089" y="35933"/>
                  </a:moveTo>
                  <a:cubicBezTo>
                    <a:pt x="143399" y="35933"/>
                    <a:pt x="143649" y="36183"/>
                    <a:pt x="143649" y="36493"/>
                  </a:cubicBezTo>
                  <a:cubicBezTo>
                    <a:pt x="143649" y="36802"/>
                    <a:pt x="143399" y="37064"/>
                    <a:pt x="143089" y="37064"/>
                  </a:cubicBezTo>
                  <a:cubicBezTo>
                    <a:pt x="142768" y="37064"/>
                    <a:pt x="142518" y="36802"/>
                    <a:pt x="142518" y="36493"/>
                  </a:cubicBezTo>
                  <a:cubicBezTo>
                    <a:pt x="142518" y="36183"/>
                    <a:pt x="142768" y="35933"/>
                    <a:pt x="143089" y="35933"/>
                  </a:cubicBezTo>
                  <a:close/>
                  <a:moveTo>
                    <a:pt x="3405" y="37790"/>
                  </a:moveTo>
                  <a:cubicBezTo>
                    <a:pt x="3703" y="37790"/>
                    <a:pt x="3977" y="38040"/>
                    <a:pt x="3977" y="38350"/>
                  </a:cubicBezTo>
                  <a:cubicBezTo>
                    <a:pt x="3977" y="38648"/>
                    <a:pt x="3727" y="38922"/>
                    <a:pt x="3405" y="38922"/>
                  </a:cubicBezTo>
                  <a:cubicBezTo>
                    <a:pt x="3096" y="38922"/>
                    <a:pt x="2846" y="38672"/>
                    <a:pt x="2846" y="38350"/>
                  </a:cubicBezTo>
                  <a:cubicBezTo>
                    <a:pt x="2858" y="38040"/>
                    <a:pt x="3096" y="37790"/>
                    <a:pt x="3405" y="37790"/>
                  </a:cubicBezTo>
                  <a:close/>
                  <a:moveTo>
                    <a:pt x="7132" y="37790"/>
                  </a:moveTo>
                  <a:cubicBezTo>
                    <a:pt x="7430" y="37790"/>
                    <a:pt x="7692" y="38040"/>
                    <a:pt x="7692" y="38350"/>
                  </a:cubicBezTo>
                  <a:cubicBezTo>
                    <a:pt x="7692" y="38648"/>
                    <a:pt x="7442" y="38922"/>
                    <a:pt x="7132" y="38922"/>
                  </a:cubicBezTo>
                  <a:cubicBezTo>
                    <a:pt x="6834" y="38922"/>
                    <a:pt x="6560" y="38672"/>
                    <a:pt x="6560" y="38350"/>
                  </a:cubicBezTo>
                  <a:cubicBezTo>
                    <a:pt x="6584" y="38040"/>
                    <a:pt x="6822" y="37790"/>
                    <a:pt x="7132" y="37790"/>
                  </a:cubicBezTo>
                  <a:close/>
                  <a:moveTo>
                    <a:pt x="10871" y="37790"/>
                  </a:moveTo>
                  <a:cubicBezTo>
                    <a:pt x="11168" y="37790"/>
                    <a:pt x="11430" y="38040"/>
                    <a:pt x="11430" y="38350"/>
                  </a:cubicBezTo>
                  <a:cubicBezTo>
                    <a:pt x="11430" y="38648"/>
                    <a:pt x="11180" y="38922"/>
                    <a:pt x="10871" y="38922"/>
                  </a:cubicBezTo>
                  <a:cubicBezTo>
                    <a:pt x="10573" y="38922"/>
                    <a:pt x="10299" y="38672"/>
                    <a:pt x="10299" y="38350"/>
                  </a:cubicBezTo>
                  <a:cubicBezTo>
                    <a:pt x="10299" y="38040"/>
                    <a:pt x="10549" y="37790"/>
                    <a:pt x="10871" y="37790"/>
                  </a:cubicBezTo>
                  <a:close/>
                  <a:moveTo>
                    <a:pt x="14585" y="37790"/>
                  </a:moveTo>
                  <a:cubicBezTo>
                    <a:pt x="14883" y="37790"/>
                    <a:pt x="15157" y="38040"/>
                    <a:pt x="15157" y="38350"/>
                  </a:cubicBezTo>
                  <a:cubicBezTo>
                    <a:pt x="15157" y="38648"/>
                    <a:pt x="14895" y="38922"/>
                    <a:pt x="14585" y="38922"/>
                  </a:cubicBezTo>
                  <a:cubicBezTo>
                    <a:pt x="14288" y="38922"/>
                    <a:pt x="14014" y="38672"/>
                    <a:pt x="14014" y="38350"/>
                  </a:cubicBezTo>
                  <a:cubicBezTo>
                    <a:pt x="14038" y="38040"/>
                    <a:pt x="14276" y="37790"/>
                    <a:pt x="14585" y="37790"/>
                  </a:cubicBezTo>
                  <a:close/>
                  <a:moveTo>
                    <a:pt x="18324" y="37790"/>
                  </a:moveTo>
                  <a:cubicBezTo>
                    <a:pt x="18622" y="37790"/>
                    <a:pt x="18883" y="38040"/>
                    <a:pt x="18883" y="38350"/>
                  </a:cubicBezTo>
                  <a:cubicBezTo>
                    <a:pt x="18883" y="38648"/>
                    <a:pt x="18633" y="38922"/>
                    <a:pt x="18324" y="38922"/>
                  </a:cubicBezTo>
                  <a:cubicBezTo>
                    <a:pt x="18026" y="38922"/>
                    <a:pt x="17752" y="38672"/>
                    <a:pt x="17752" y="38350"/>
                  </a:cubicBezTo>
                  <a:cubicBezTo>
                    <a:pt x="17752" y="38040"/>
                    <a:pt x="18014" y="37790"/>
                    <a:pt x="18324" y="37790"/>
                  </a:cubicBezTo>
                  <a:close/>
                  <a:moveTo>
                    <a:pt x="22039" y="37790"/>
                  </a:moveTo>
                  <a:cubicBezTo>
                    <a:pt x="22336" y="37790"/>
                    <a:pt x="22610" y="38040"/>
                    <a:pt x="22610" y="38350"/>
                  </a:cubicBezTo>
                  <a:cubicBezTo>
                    <a:pt x="22610" y="38648"/>
                    <a:pt x="22360" y="38922"/>
                    <a:pt x="22039" y="38922"/>
                  </a:cubicBezTo>
                  <a:cubicBezTo>
                    <a:pt x="21729" y="38922"/>
                    <a:pt x="21479" y="38672"/>
                    <a:pt x="21479" y="38350"/>
                  </a:cubicBezTo>
                  <a:cubicBezTo>
                    <a:pt x="21491" y="38040"/>
                    <a:pt x="21729" y="37790"/>
                    <a:pt x="22039" y="37790"/>
                  </a:cubicBezTo>
                  <a:close/>
                  <a:moveTo>
                    <a:pt x="25777" y="37790"/>
                  </a:moveTo>
                  <a:cubicBezTo>
                    <a:pt x="26075" y="37790"/>
                    <a:pt x="26349" y="38040"/>
                    <a:pt x="26349" y="38350"/>
                  </a:cubicBezTo>
                  <a:cubicBezTo>
                    <a:pt x="26349" y="38648"/>
                    <a:pt x="26087" y="38922"/>
                    <a:pt x="25777" y="38922"/>
                  </a:cubicBezTo>
                  <a:cubicBezTo>
                    <a:pt x="25468" y="38922"/>
                    <a:pt x="25206" y="38672"/>
                    <a:pt x="25206" y="38350"/>
                  </a:cubicBezTo>
                  <a:cubicBezTo>
                    <a:pt x="25218" y="38040"/>
                    <a:pt x="25468" y="37790"/>
                    <a:pt x="25777" y="37790"/>
                  </a:cubicBezTo>
                  <a:close/>
                  <a:moveTo>
                    <a:pt x="29504" y="37790"/>
                  </a:moveTo>
                  <a:cubicBezTo>
                    <a:pt x="29801" y="37790"/>
                    <a:pt x="30063" y="38040"/>
                    <a:pt x="30063" y="38350"/>
                  </a:cubicBezTo>
                  <a:cubicBezTo>
                    <a:pt x="30063" y="38648"/>
                    <a:pt x="29813" y="38922"/>
                    <a:pt x="29504" y="38922"/>
                  </a:cubicBezTo>
                  <a:cubicBezTo>
                    <a:pt x="29182" y="38922"/>
                    <a:pt x="28932" y="38672"/>
                    <a:pt x="28932" y="38350"/>
                  </a:cubicBezTo>
                  <a:cubicBezTo>
                    <a:pt x="28944" y="38040"/>
                    <a:pt x="29182" y="37790"/>
                    <a:pt x="29504" y="37790"/>
                  </a:cubicBezTo>
                  <a:close/>
                  <a:moveTo>
                    <a:pt x="33230" y="37790"/>
                  </a:moveTo>
                  <a:cubicBezTo>
                    <a:pt x="33528" y="37790"/>
                    <a:pt x="33802" y="38040"/>
                    <a:pt x="33802" y="38350"/>
                  </a:cubicBezTo>
                  <a:cubicBezTo>
                    <a:pt x="33802" y="38648"/>
                    <a:pt x="33552" y="38922"/>
                    <a:pt x="33230" y="38922"/>
                  </a:cubicBezTo>
                  <a:cubicBezTo>
                    <a:pt x="32921" y="38922"/>
                    <a:pt x="32671" y="38672"/>
                    <a:pt x="32671" y="38350"/>
                  </a:cubicBezTo>
                  <a:cubicBezTo>
                    <a:pt x="32671" y="38040"/>
                    <a:pt x="32921" y="37790"/>
                    <a:pt x="33230" y="37790"/>
                  </a:cubicBezTo>
                  <a:close/>
                  <a:moveTo>
                    <a:pt x="36957" y="37790"/>
                  </a:moveTo>
                  <a:cubicBezTo>
                    <a:pt x="37255" y="37790"/>
                    <a:pt x="37517" y="38040"/>
                    <a:pt x="37517" y="38350"/>
                  </a:cubicBezTo>
                  <a:cubicBezTo>
                    <a:pt x="37517" y="38648"/>
                    <a:pt x="37267" y="38922"/>
                    <a:pt x="36957" y="38922"/>
                  </a:cubicBezTo>
                  <a:cubicBezTo>
                    <a:pt x="36648" y="38922"/>
                    <a:pt x="36386" y="38672"/>
                    <a:pt x="36386" y="38350"/>
                  </a:cubicBezTo>
                  <a:cubicBezTo>
                    <a:pt x="36409" y="38040"/>
                    <a:pt x="36648" y="37790"/>
                    <a:pt x="36957" y="37790"/>
                  </a:cubicBezTo>
                  <a:close/>
                  <a:moveTo>
                    <a:pt x="40672" y="37790"/>
                  </a:moveTo>
                  <a:cubicBezTo>
                    <a:pt x="40970" y="37790"/>
                    <a:pt x="41243" y="38040"/>
                    <a:pt x="41243" y="38350"/>
                  </a:cubicBezTo>
                  <a:cubicBezTo>
                    <a:pt x="41243" y="38648"/>
                    <a:pt x="40993" y="38922"/>
                    <a:pt x="40672" y="38922"/>
                  </a:cubicBezTo>
                  <a:cubicBezTo>
                    <a:pt x="40374" y="38922"/>
                    <a:pt x="40112" y="38672"/>
                    <a:pt x="40112" y="38350"/>
                  </a:cubicBezTo>
                  <a:cubicBezTo>
                    <a:pt x="40124" y="38040"/>
                    <a:pt x="40362" y="37790"/>
                    <a:pt x="40672" y="37790"/>
                  </a:cubicBezTo>
                  <a:close/>
                  <a:moveTo>
                    <a:pt x="44410" y="37790"/>
                  </a:moveTo>
                  <a:cubicBezTo>
                    <a:pt x="44708" y="37790"/>
                    <a:pt x="44982" y="38040"/>
                    <a:pt x="44982" y="38350"/>
                  </a:cubicBezTo>
                  <a:cubicBezTo>
                    <a:pt x="44982" y="38648"/>
                    <a:pt x="44720" y="38922"/>
                    <a:pt x="44410" y="38922"/>
                  </a:cubicBezTo>
                  <a:cubicBezTo>
                    <a:pt x="44113" y="38922"/>
                    <a:pt x="43851" y="38672"/>
                    <a:pt x="43851" y="38350"/>
                  </a:cubicBezTo>
                  <a:cubicBezTo>
                    <a:pt x="43851" y="38040"/>
                    <a:pt x="44101" y="37790"/>
                    <a:pt x="44410" y="37790"/>
                  </a:cubicBezTo>
                  <a:close/>
                  <a:moveTo>
                    <a:pt x="48137" y="37790"/>
                  </a:moveTo>
                  <a:cubicBezTo>
                    <a:pt x="48435" y="37790"/>
                    <a:pt x="48697" y="38040"/>
                    <a:pt x="48697" y="38350"/>
                  </a:cubicBezTo>
                  <a:cubicBezTo>
                    <a:pt x="48697" y="38648"/>
                    <a:pt x="48447" y="38922"/>
                    <a:pt x="48137" y="38922"/>
                  </a:cubicBezTo>
                  <a:cubicBezTo>
                    <a:pt x="47839" y="38922"/>
                    <a:pt x="47566" y="38672"/>
                    <a:pt x="47566" y="38350"/>
                  </a:cubicBezTo>
                  <a:cubicBezTo>
                    <a:pt x="47578" y="38040"/>
                    <a:pt x="47839" y="37790"/>
                    <a:pt x="48137" y="37790"/>
                  </a:cubicBezTo>
                  <a:close/>
                  <a:moveTo>
                    <a:pt x="51864" y="37790"/>
                  </a:moveTo>
                  <a:cubicBezTo>
                    <a:pt x="52161" y="37790"/>
                    <a:pt x="52435" y="38040"/>
                    <a:pt x="52435" y="38350"/>
                  </a:cubicBezTo>
                  <a:cubicBezTo>
                    <a:pt x="52435" y="38648"/>
                    <a:pt x="52185" y="38922"/>
                    <a:pt x="51864" y="38922"/>
                  </a:cubicBezTo>
                  <a:cubicBezTo>
                    <a:pt x="51566" y="38922"/>
                    <a:pt x="51304" y="38672"/>
                    <a:pt x="51304" y="38350"/>
                  </a:cubicBezTo>
                  <a:cubicBezTo>
                    <a:pt x="51304" y="38040"/>
                    <a:pt x="51554" y="37790"/>
                    <a:pt x="51864" y="37790"/>
                  </a:cubicBezTo>
                  <a:close/>
                  <a:moveTo>
                    <a:pt x="55602" y="37790"/>
                  </a:moveTo>
                  <a:cubicBezTo>
                    <a:pt x="55900" y="37790"/>
                    <a:pt x="56174" y="38040"/>
                    <a:pt x="56174" y="38350"/>
                  </a:cubicBezTo>
                  <a:cubicBezTo>
                    <a:pt x="56174" y="38648"/>
                    <a:pt x="55912" y="38922"/>
                    <a:pt x="55602" y="38922"/>
                  </a:cubicBezTo>
                  <a:cubicBezTo>
                    <a:pt x="55293" y="38922"/>
                    <a:pt x="55043" y="38672"/>
                    <a:pt x="55043" y="38350"/>
                  </a:cubicBezTo>
                  <a:cubicBezTo>
                    <a:pt x="55043" y="38040"/>
                    <a:pt x="55293" y="37790"/>
                    <a:pt x="55602" y="37790"/>
                  </a:cubicBezTo>
                  <a:close/>
                  <a:moveTo>
                    <a:pt x="59329" y="37790"/>
                  </a:moveTo>
                  <a:cubicBezTo>
                    <a:pt x="59627" y="37790"/>
                    <a:pt x="59889" y="38040"/>
                    <a:pt x="59889" y="38350"/>
                  </a:cubicBezTo>
                  <a:cubicBezTo>
                    <a:pt x="59889" y="38648"/>
                    <a:pt x="59639" y="38922"/>
                    <a:pt x="59329" y="38922"/>
                  </a:cubicBezTo>
                  <a:cubicBezTo>
                    <a:pt x="59008" y="38922"/>
                    <a:pt x="58757" y="38672"/>
                    <a:pt x="58757" y="38350"/>
                  </a:cubicBezTo>
                  <a:cubicBezTo>
                    <a:pt x="58757" y="38040"/>
                    <a:pt x="59008" y="37790"/>
                    <a:pt x="59329" y="37790"/>
                  </a:cubicBezTo>
                  <a:close/>
                  <a:moveTo>
                    <a:pt x="63056" y="37790"/>
                  </a:moveTo>
                  <a:cubicBezTo>
                    <a:pt x="63353" y="37790"/>
                    <a:pt x="63627" y="38040"/>
                    <a:pt x="63627" y="38350"/>
                  </a:cubicBezTo>
                  <a:cubicBezTo>
                    <a:pt x="63627" y="38648"/>
                    <a:pt x="63377" y="38922"/>
                    <a:pt x="63056" y="38922"/>
                  </a:cubicBezTo>
                  <a:cubicBezTo>
                    <a:pt x="62746" y="38922"/>
                    <a:pt x="62496" y="38672"/>
                    <a:pt x="62496" y="38350"/>
                  </a:cubicBezTo>
                  <a:cubicBezTo>
                    <a:pt x="62496" y="38040"/>
                    <a:pt x="62746" y="37790"/>
                    <a:pt x="63056" y="37790"/>
                  </a:cubicBezTo>
                  <a:close/>
                  <a:moveTo>
                    <a:pt x="66782" y="37790"/>
                  </a:moveTo>
                  <a:cubicBezTo>
                    <a:pt x="67080" y="37790"/>
                    <a:pt x="67342" y="38040"/>
                    <a:pt x="67342" y="38350"/>
                  </a:cubicBezTo>
                  <a:cubicBezTo>
                    <a:pt x="67342" y="38648"/>
                    <a:pt x="67092" y="38922"/>
                    <a:pt x="66782" y="38922"/>
                  </a:cubicBezTo>
                  <a:cubicBezTo>
                    <a:pt x="66473" y="38922"/>
                    <a:pt x="66211" y="38672"/>
                    <a:pt x="66211" y="38350"/>
                  </a:cubicBezTo>
                  <a:cubicBezTo>
                    <a:pt x="66235" y="38040"/>
                    <a:pt x="66473" y="37790"/>
                    <a:pt x="66782" y="37790"/>
                  </a:cubicBezTo>
                  <a:close/>
                  <a:moveTo>
                    <a:pt x="70509" y="37790"/>
                  </a:moveTo>
                  <a:cubicBezTo>
                    <a:pt x="70807" y="37790"/>
                    <a:pt x="71080" y="38040"/>
                    <a:pt x="71080" y="38350"/>
                  </a:cubicBezTo>
                  <a:cubicBezTo>
                    <a:pt x="71080" y="38648"/>
                    <a:pt x="70830" y="38922"/>
                    <a:pt x="70509" y="38922"/>
                  </a:cubicBezTo>
                  <a:cubicBezTo>
                    <a:pt x="70199" y="38922"/>
                    <a:pt x="69949" y="38672"/>
                    <a:pt x="69949" y="38350"/>
                  </a:cubicBezTo>
                  <a:cubicBezTo>
                    <a:pt x="69949" y="38040"/>
                    <a:pt x="70199" y="37790"/>
                    <a:pt x="70509" y="37790"/>
                  </a:cubicBezTo>
                  <a:close/>
                  <a:moveTo>
                    <a:pt x="74236" y="37790"/>
                  </a:moveTo>
                  <a:cubicBezTo>
                    <a:pt x="74533" y="37790"/>
                    <a:pt x="74795" y="38040"/>
                    <a:pt x="74795" y="38350"/>
                  </a:cubicBezTo>
                  <a:cubicBezTo>
                    <a:pt x="74795" y="38648"/>
                    <a:pt x="74545" y="38922"/>
                    <a:pt x="74236" y="38922"/>
                  </a:cubicBezTo>
                  <a:cubicBezTo>
                    <a:pt x="73938" y="38922"/>
                    <a:pt x="73676" y="38672"/>
                    <a:pt x="73676" y="38350"/>
                  </a:cubicBezTo>
                  <a:cubicBezTo>
                    <a:pt x="73676" y="38040"/>
                    <a:pt x="73926" y="37790"/>
                    <a:pt x="74236" y="37790"/>
                  </a:cubicBezTo>
                  <a:close/>
                  <a:moveTo>
                    <a:pt x="77855" y="37790"/>
                  </a:moveTo>
                  <a:cubicBezTo>
                    <a:pt x="78153" y="37790"/>
                    <a:pt x="78415" y="38040"/>
                    <a:pt x="78415" y="38350"/>
                  </a:cubicBezTo>
                  <a:cubicBezTo>
                    <a:pt x="78415" y="38648"/>
                    <a:pt x="78165" y="38922"/>
                    <a:pt x="77855" y="38922"/>
                  </a:cubicBezTo>
                  <a:cubicBezTo>
                    <a:pt x="77546" y="38922"/>
                    <a:pt x="77284" y="38672"/>
                    <a:pt x="77284" y="38350"/>
                  </a:cubicBezTo>
                  <a:cubicBezTo>
                    <a:pt x="77284" y="38040"/>
                    <a:pt x="77546" y="37790"/>
                    <a:pt x="77855" y="37790"/>
                  </a:cubicBezTo>
                  <a:close/>
                  <a:moveTo>
                    <a:pt x="81570" y="37790"/>
                  </a:moveTo>
                  <a:cubicBezTo>
                    <a:pt x="81868" y="37790"/>
                    <a:pt x="82141" y="38040"/>
                    <a:pt x="82141" y="38350"/>
                  </a:cubicBezTo>
                  <a:cubicBezTo>
                    <a:pt x="82141" y="38648"/>
                    <a:pt x="81879" y="38922"/>
                    <a:pt x="81570" y="38922"/>
                  </a:cubicBezTo>
                  <a:cubicBezTo>
                    <a:pt x="81260" y="38922"/>
                    <a:pt x="81010" y="38672"/>
                    <a:pt x="81010" y="38350"/>
                  </a:cubicBezTo>
                  <a:cubicBezTo>
                    <a:pt x="81022" y="38040"/>
                    <a:pt x="81260" y="37790"/>
                    <a:pt x="81570" y="37790"/>
                  </a:cubicBezTo>
                  <a:close/>
                  <a:moveTo>
                    <a:pt x="85308" y="37790"/>
                  </a:moveTo>
                  <a:cubicBezTo>
                    <a:pt x="85606" y="37790"/>
                    <a:pt x="85880" y="38040"/>
                    <a:pt x="85880" y="38350"/>
                  </a:cubicBezTo>
                  <a:cubicBezTo>
                    <a:pt x="85880" y="38648"/>
                    <a:pt x="85618" y="38922"/>
                    <a:pt x="85308" y="38922"/>
                  </a:cubicBezTo>
                  <a:cubicBezTo>
                    <a:pt x="84999" y="38922"/>
                    <a:pt x="84749" y="38672"/>
                    <a:pt x="84749" y="38350"/>
                  </a:cubicBezTo>
                  <a:cubicBezTo>
                    <a:pt x="84749" y="38040"/>
                    <a:pt x="84999" y="37790"/>
                    <a:pt x="85308" y="37790"/>
                  </a:cubicBezTo>
                  <a:close/>
                  <a:moveTo>
                    <a:pt x="89035" y="37790"/>
                  </a:moveTo>
                  <a:cubicBezTo>
                    <a:pt x="89333" y="37790"/>
                    <a:pt x="89595" y="38040"/>
                    <a:pt x="89595" y="38350"/>
                  </a:cubicBezTo>
                  <a:cubicBezTo>
                    <a:pt x="89595" y="38648"/>
                    <a:pt x="89345" y="38922"/>
                    <a:pt x="89035" y="38922"/>
                  </a:cubicBezTo>
                  <a:cubicBezTo>
                    <a:pt x="88714" y="38922"/>
                    <a:pt x="88464" y="38672"/>
                    <a:pt x="88464" y="38350"/>
                  </a:cubicBezTo>
                  <a:cubicBezTo>
                    <a:pt x="88475" y="38040"/>
                    <a:pt x="88714" y="37790"/>
                    <a:pt x="89035" y="37790"/>
                  </a:cubicBezTo>
                  <a:close/>
                  <a:moveTo>
                    <a:pt x="92762" y="37790"/>
                  </a:moveTo>
                  <a:cubicBezTo>
                    <a:pt x="93059" y="37790"/>
                    <a:pt x="93333" y="38040"/>
                    <a:pt x="93333" y="38350"/>
                  </a:cubicBezTo>
                  <a:cubicBezTo>
                    <a:pt x="93333" y="38648"/>
                    <a:pt x="93071" y="38922"/>
                    <a:pt x="92762" y="38922"/>
                  </a:cubicBezTo>
                  <a:cubicBezTo>
                    <a:pt x="92452" y="38922"/>
                    <a:pt x="92202" y="38672"/>
                    <a:pt x="92202" y="38350"/>
                  </a:cubicBezTo>
                  <a:cubicBezTo>
                    <a:pt x="92202" y="38040"/>
                    <a:pt x="92452" y="37790"/>
                    <a:pt x="92762" y="37790"/>
                  </a:cubicBezTo>
                  <a:close/>
                  <a:moveTo>
                    <a:pt x="96488" y="37790"/>
                  </a:moveTo>
                  <a:cubicBezTo>
                    <a:pt x="96786" y="37790"/>
                    <a:pt x="97048" y="38040"/>
                    <a:pt x="97048" y="38350"/>
                  </a:cubicBezTo>
                  <a:cubicBezTo>
                    <a:pt x="97048" y="38648"/>
                    <a:pt x="96798" y="38922"/>
                    <a:pt x="96488" y="38922"/>
                  </a:cubicBezTo>
                  <a:cubicBezTo>
                    <a:pt x="96191" y="38922"/>
                    <a:pt x="95917" y="38672"/>
                    <a:pt x="95917" y="38350"/>
                  </a:cubicBezTo>
                  <a:cubicBezTo>
                    <a:pt x="95917" y="38040"/>
                    <a:pt x="96179" y="37790"/>
                    <a:pt x="96488" y="37790"/>
                  </a:cubicBezTo>
                  <a:close/>
                  <a:moveTo>
                    <a:pt x="100203" y="37790"/>
                  </a:moveTo>
                  <a:cubicBezTo>
                    <a:pt x="100501" y="37790"/>
                    <a:pt x="100775" y="38040"/>
                    <a:pt x="100775" y="38350"/>
                  </a:cubicBezTo>
                  <a:cubicBezTo>
                    <a:pt x="100775" y="38648"/>
                    <a:pt x="100513" y="38922"/>
                    <a:pt x="100203" y="38922"/>
                  </a:cubicBezTo>
                  <a:cubicBezTo>
                    <a:pt x="99905" y="38922"/>
                    <a:pt x="99644" y="38672"/>
                    <a:pt x="99644" y="38350"/>
                  </a:cubicBezTo>
                  <a:cubicBezTo>
                    <a:pt x="99655" y="38040"/>
                    <a:pt x="99894" y="37790"/>
                    <a:pt x="100203" y="37790"/>
                  </a:cubicBezTo>
                  <a:close/>
                  <a:moveTo>
                    <a:pt x="103942" y="37790"/>
                  </a:moveTo>
                  <a:cubicBezTo>
                    <a:pt x="104239" y="37790"/>
                    <a:pt x="104513" y="38040"/>
                    <a:pt x="104513" y="38350"/>
                  </a:cubicBezTo>
                  <a:cubicBezTo>
                    <a:pt x="104513" y="38648"/>
                    <a:pt x="104251" y="38922"/>
                    <a:pt x="103942" y="38922"/>
                  </a:cubicBezTo>
                  <a:cubicBezTo>
                    <a:pt x="103644" y="38922"/>
                    <a:pt x="103382" y="38672"/>
                    <a:pt x="103382" y="38350"/>
                  </a:cubicBezTo>
                  <a:cubicBezTo>
                    <a:pt x="103382" y="38040"/>
                    <a:pt x="103632" y="37790"/>
                    <a:pt x="103942" y="37790"/>
                  </a:cubicBezTo>
                  <a:close/>
                  <a:moveTo>
                    <a:pt x="107668" y="37790"/>
                  </a:moveTo>
                  <a:cubicBezTo>
                    <a:pt x="107966" y="37790"/>
                    <a:pt x="108228" y="38040"/>
                    <a:pt x="108228" y="38350"/>
                  </a:cubicBezTo>
                  <a:cubicBezTo>
                    <a:pt x="108228" y="38648"/>
                    <a:pt x="107978" y="38922"/>
                    <a:pt x="107668" y="38922"/>
                  </a:cubicBezTo>
                  <a:cubicBezTo>
                    <a:pt x="107371" y="38922"/>
                    <a:pt x="107097" y="38672"/>
                    <a:pt x="107097" y="38350"/>
                  </a:cubicBezTo>
                  <a:cubicBezTo>
                    <a:pt x="107109" y="38040"/>
                    <a:pt x="107347" y="37790"/>
                    <a:pt x="107668" y="37790"/>
                  </a:cubicBezTo>
                  <a:close/>
                  <a:moveTo>
                    <a:pt x="111395" y="37790"/>
                  </a:moveTo>
                  <a:cubicBezTo>
                    <a:pt x="111693" y="37790"/>
                    <a:pt x="111967" y="38040"/>
                    <a:pt x="111967" y="38350"/>
                  </a:cubicBezTo>
                  <a:cubicBezTo>
                    <a:pt x="111967" y="38648"/>
                    <a:pt x="111705" y="38922"/>
                    <a:pt x="111395" y="38922"/>
                  </a:cubicBezTo>
                  <a:cubicBezTo>
                    <a:pt x="111085" y="38922"/>
                    <a:pt x="110835" y="38672"/>
                    <a:pt x="110835" y="38350"/>
                  </a:cubicBezTo>
                  <a:cubicBezTo>
                    <a:pt x="110835" y="38040"/>
                    <a:pt x="111085" y="37790"/>
                    <a:pt x="111395" y="37790"/>
                  </a:cubicBezTo>
                  <a:close/>
                  <a:moveTo>
                    <a:pt x="115122" y="37790"/>
                  </a:moveTo>
                  <a:cubicBezTo>
                    <a:pt x="115419" y="37790"/>
                    <a:pt x="115681" y="38040"/>
                    <a:pt x="115681" y="38350"/>
                  </a:cubicBezTo>
                  <a:cubicBezTo>
                    <a:pt x="115681" y="38648"/>
                    <a:pt x="115431" y="38922"/>
                    <a:pt x="115122" y="38922"/>
                  </a:cubicBezTo>
                  <a:cubicBezTo>
                    <a:pt x="114812" y="38922"/>
                    <a:pt x="114550" y="38672"/>
                    <a:pt x="114550" y="38350"/>
                  </a:cubicBezTo>
                  <a:cubicBezTo>
                    <a:pt x="114574" y="38040"/>
                    <a:pt x="114812" y="37790"/>
                    <a:pt x="115122" y="37790"/>
                  </a:cubicBezTo>
                  <a:close/>
                  <a:moveTo>
                    <a:pt x="118860" y="37790"/>
                  </a:moveTo>
                  <a:cubicBezTo>
                    <a:pt x="119158" y="37790"/>
                    <a:pt x="119420" y="38040"/>
                    <a:pt x="119420" y="38350"/>
                  </a:cubicBezTo>
                  <a:cubicBezTo>
                    <a:pt x="119420" y="38648"/>
                    <a:pt x="119170" y="38922"/>
                    <a:pt x="118860" y="38922"/>
                  </a:cubicBezTo>
                  <a:cubicBezTo>
                    <a:pt x="118539" y="38922"/>
                    <a:pt x="118289" y="38672"/>
                    <a:pt x="118289" y="38350"/>
                  </a:cubicBezTo>
                  <a:cubicBezTo>
                    <a:pt x="118289" y="38040"/>
                    <a:pt x="118539" y="37790"/>
                    <a:pt x="118860" y="37790"/>
                  </a:cubicBezTo>
                  <a:close/>
                  <a:moveTo>
                    <a:pt x="122575" y="37790"/>
                  </a:moveTo>
                  <a:cubicBezTo>
                    <a:pt x="122873" y="37790"/>
                    <a:pt x="123146" y="38040"/>
                    <a:pt x="123146" y="38350"/>
                  </a:cubicBezTo>
                  <a:cubicBezTo>
                    <a:pt x="123146" y="38648"/>
                    <a:pt x="122885" y="38922"/>
                    <a:pt x="122575" y="38922"/>
                  </a:cubicBezTo>
                  <a:cubicBezTo>
                    <a:pt x="122265" y="38922"/>
                    <a:pt x="122015" y="38672"/>
                    <a:pt x="122015" y="38350"/>
                  </a:cubicBezTo>
                  <a:cubicBezTo>
                    <a:pt x="122027" y="38040"/>
                    <a:pt x="122277" y="37790"/>
                    <a:pt x="122575" y="37790"/>
                  </a:cubicBezTo>
                  <a:close/>
                  <a:moveTo>
                    <a:pt x="126314" y="37790"/>
                  </a:moveTo>
                  <a:cubicBezTo>
                    <a:pt x="126611" y="37790"/>
                    <a:pt x="126873" y="38040"/>
                    <a:pt x="126873" y="38350"/>
                  </a:cubicBezTo>
                  <a:cubicBezTo>
                    <a:pt x="126873" y="38648"/>
                    <a:pt x="126623" y="38922"/>
                    <a:pt x="126314" y="38922"/>
                  </a:cubicBezTo>
                  <a:cubicBezTo>
                    <a:pt x="126004" y="38922"/>
                    <a:pt x="125742" y="38672"/>
                    <a:pt x="125742" y="38350"/>
                  </a:cubicBezTo>
                  <a:cubicBezTo>
                    <a:pt x="125742" y="38040"/>
                    <a:pt x="126004" y="37790"/>
                    <a:pt x="126314" y="37790"/>
                  </a:cubicBezTo>
                  <a:close/>
                  <a:moveTo>
                    <a:pt x="130028" y="37790"/>
                  </a:moveTo>
                  <a:cubicBezTo>
                    <a:pt x="130326" y="37790"/>
                    <a:pt x="130600" y="38040"/>
                    <a:pt x="130600" y="38350"/>
                  </a:cubicBezTo>
                  <a:cubicBezTo>
                    <a:pt x="130600" y="38648"/>
                    <a:pt x="130350" y="38922"/>
                    <a:pt x="130028" y="38922"/>
                  </a:cubicBezTo>
                  <a:cubicBezTo>
                    <a:pt x="129731" y="38922"/>
                    <a:pt x="129469" y="38672"/>
                    <a:pt x="129469" y="38350"/>
                  </a:cubicBezTo>
                  <a:cubicBezTo>
                    <a:pt x="129469" y="38040"/>
                    <a:pt x="129719" y="37790"/>
                    <a:pt x="130028" y="37790"/>
                  </a:cubicBezTo>
                  <a:close/>
                  <a:moveTo>
                    <a:pt x="133767" y="37790"/>
                  </a:moveTo>
                  <a:cubicBezTo>
                    <a:pt x="134065" y="37790"/>
                    <a:pt x="134326" y="38040"/>
                    <a:pt x="134326" y="38350"/>
                  </a:cubicBezTo>
                  <a:cubicBezTo>
                    <a:pt x="134326" y="38648"/>
                    <a:pt x="134076" y="38922"/>
                    <a:pt x="133767" y="38922"/>
                  </a:cubicBezTo>
                  <a:cubicBezTo>
                    <a:pt x="133469" y="38922"/>
                    <a:pt x="133207" y="38672"/>
                    <a:pt x="133207" y="38350"/>
                  </a:cubicBezTo>
                  <a:cubicBezTo>
                    <a:pt x="133207" y="38040"/>
                    <a:pt x="133457" y="37790"/>
                    <a:pt x="133767" y="37790"/>
                  </a:cubicBezTo>
                  <a:close/>
                  <a:moveTo>
                    <a:pt x="137494" y="37790"/>
                  </a:moveTo>
                  <a:cubicBezTo>
                    <a:pt x="137791" y="37790"/>
                    <a:pt x="138053" y="38040"/>
                    <a:pt x="138053" y="38350"/>
                  </a:cubicBezTo>
                  <a:cubicBezTo>
                    <a:pt x="138053" y="38648"/>
                    <a:pt x="137803" y="38922"/>
                    <a:pt x="137494" y="38922"/>
                  </a:cubicBezTo>
                  <a:cubicBezTo>
                    <a:pt x="137196" y="38922"/>
                    <a:pt x="136922" y="38672"/>
                    <a:pt x="136922" y="38350"/>
                  </a:cubicBezTo>
                  <a:cubicBezTo>
                    <a:pt x="136934" y="38040"/>
                    <a:pt x="137172" y="37790"/>
                    <a:pt x="137494" y="37790"/>
                  </a:cubicBezTo>
                  <a:close/>
                  <a:moveTo>
                    <a:pt x="141220" y="37790"/>
                  </a:moveTo>
                  <a:cubicBezTo>
                    <a:pt x="141518" y="37790"/>
                    <a:pt x="141792" y="38040"/>
                    <a:pt x="141792" y="38350"/>
                  </a:cubicBezTo>
                  <a:cubicBezTo>
                    <a:pt x="141792" y="38648"/>
                    <a:pt x="141530" y="38922"/>
                    <a:pt x="141220" y="38922"/>
                  </a:cubicBezTo>
                  <a:cubicBezTo>
                    <a:pt x="140911" y="38922"/>
                    <a:pt x="140661" y="38672"/>
                    <a:pt x="140661" y="38350"/>
                  </a:cubicBezTo>
                  <a:cubicBezTo>
                    <a:pt x="140661" y="38040"/>
                    <a:pt x="140911" y="37790"/>
                    <a:pt x="141220" y="37790"/>
                  </a:cubicBezTo>
                  <a:close/>
                  <a:moveTo>
                    <a:pt x="144947" y="37790"/>
                  </a:moveTo>
                  <a:cubicBezTo>
                    <a:pt x="145244" y="37790"/>
                    <a:pt x="145506" y="38040"/>
                    <a:pt x="145506" y="38350"/>
                  </a:cubicBezTo>
                  <a:cubicBezTo>
                    <a:pt x="145506" y="38648"/>
                    <a:pt x="145256" y="38922"/>
                    <a:pt x="144947" y="38922"/>
                  </a:cubicBezTo>
                  <a:cubicBezTo>
                    <a:pt x="144637" y="38922"/>
                    <a:pt x="144375" y="38672"/>
                    <a:pt x="144375" y="38350"/>
                  </a:cubicBezTo>
                  <a:cubicBezTo>
                    <a:pt x="144399" y="38040"/>
                    <a:pt x="144637" y="37790"/>
                    <a:pt x="144947" y="37790"/>
                  </a:cubicBezTo>
                  <a:close/>
                  <a:moveTo>
                    <a:pt x="1548" y="39660"/>
                  </a:moveTo>
                  <a:cubicBezTo>
                    <a:pt x="1846" y="39660"/>
                    <a:pt x="2119" y="39922"/>
                    <a:pt x="2119" y="40231"/>
                  </a:cubicBezTo>
                  <a:cubicBezTo>
                    <a:pt x="2119" y="40529"/>
                    <a:pt x="1858" y="40791"/>
                    <a:pt x="1548" y="40791"/>
                  </a:cubicBezTo>
                  <a:cubicBezTo>
                    <a:pt x="1238" y="40791"/>
                    <a:pt x="988" y="40541"/>
                    <a:pt x="988" y="40231"/>
                  </a:cubicBezTo>
                  <a:cubicBezTo>
                    <a:pt x="988" y="39922"/>
                    <a:pt x="1238" y="39660"/>
                    <a:pt x="1548" y="39660"/>
                  </a:cubicBezTo>
                  <a:close/>
                  <a:moveTo>
                    <a:pt x="5287" y="39660"/>
                  </a:moveTo>
                  <a:cubicBezTo>
                    <a:pt x="5596" y="39660"/>
                    <a:pt x="5846" y="39922"/>
                    <a:pt x="5846" y="40231"/>
                  </a:cubicBezTo>
                  <a:cubicBezTo>
                    <a:pt x="5846" y="40541"/>
                    <a:pt x="5596" y="40791"/>
                    <a:pt x="5287" y="40791"/>
                  </a:cubicBezTo>
                  <a:cubicBezTo>
                    <a:pt x="4977" y="40791"/>
                    <a:pt x="4715" y="40541"/>
                    <a:pt x="4715" y="40231"/>
                  </a:cubicBezTo>
                  <a:cubicBezTo>
                    <a:pt x="4715" y="39898"/>
                    <a:pt x="4977" y="39660"/>
                    <a:pt x="5287" y="39660"/>
                  </a:cubicBezTo>
                  <a:close/>
                  <a:moveTo>
                    <a:pt x="9001" y="39660"/>
                  </a:moveTo>
                  <a:cubicBezTo>
                    <a:pt x="9299" y="39660"/>
                    <a:pt x="9573" y="39922"/>
                    <a:pt x="9573" y="40231"/>
                  </a:cubicBezTo>
                  <a:cubicBezTo>
                    <a:pt x="9573" y="40529"/>
                    <a:pt x="9323" y="40791"/>
                    <a:pt x="9001" y="40791"/>
                  </a:cubicBezTo>
                  <a:cubicBezTo>
                    <a:pt x="8704" y="40791"/>
                    <a:pt x="8442" y="40541"/>
                    <a:pt x="8442" y="40231"/>
                  </a:cubicBezTo>
                  <a:cubicBezTo>
                    <a:pt x="8442" y="39922"/>
                    <a:pt x="8692" y="39660"/>
                    <a:pt x="9001" y="39660"/>
                  </a:cubicBezTo>
                  <a:close/>
                  <a:moveTo>
                    <a:pt x="12728" y="39660"/>
                  </a:moveTo>
                  <a:cubicBezTo>
                    <a:pt x="13037" y="39660"/>
                    <a:pt x="13288" y="39922"/>
                    <a:pt x="13288" y="40231"/>
                  </a:cubicBezTo>
                  <a:cubicBezTo>
                    <a:pt x="13288" y="40541"/>
                    <a:pt x="13037" y="40791"/>
                    <a:pt x="12728" y="40791"/>
                  </a:cubicBezTo>
                  <a:cubicBezTo>
                    <a:pt x="12418" y="40791"/>
                    <a:pt x="12156" y="40541"/>
                    <a:pt x="12156" y="40231"/>
                  </a:cubicBezTo>
                  <a:cubicBezTo>
                    <a:pt x="12180" y="39898"/>
                    <a:pt x="12418" y="39660"/>
                    <a:pt x="12728" y="39660"/>
                  </a:cubicBezTo>
                  <a:close/>
                  <a:moveTo>
                    <a:pt x="16466" y="39660"/>
                  </a:moveTo>
                  <a:cubicBezTo>
                    <a:pt x="16764" y="39660"/>
                    <a:pt x="17026" y="39922"/>
                    <a:pt x="17026" y="40231"/>
                  </a:cubicBezTo>
                  <a:cubicBezTo>
                    <a:pt x="17026" y="40529"/>
                    <a:pt x="16776" y="40791"/>
                    <a:pt x="16466" y="40791"/>
                  </a:cubicBezTo>
                  <a:cubicBezTo>
                    <a:pt x="16169" y="40791"/>
                    <a:pt x="15895" y="40541"/>
                    <a:pt x="15895" y="40231"/>
                  </a:cubicBezTo>
                  <a:cubicBezTo>
                    <a:pt x="15895" y="39922"/>
                    <a:pt x="16145" y="39660"/>
                    <a:pt x="16466" y="39660"/>
                  </a:cubicBezTo>
                  <a:close/>
                  <a:moveTo>
                    <a:pt x="20181" y="39660"/>
                  </a:moveTo>
                  <a:cubicBezTo>
                    <a:pt x="20491" y="39660"/>
                    <a:pt x="20753" y="39922"/>
                    <a:pt x="20753" y="40231"/>
                  </a:cubicBezTo>
                  <a:cubicBezTo>
                    <a:pt x="20753" y="40541"/>
                    <a:pt x="20491" y="40791"/>
                    <a:pt x="20181" y="40791"/>
                  </a:cubicBezTo>
                  <a:cubicBezTo>
                    <a:pt x="19872" y="40791"/>
                    <a:pt x="19622" y="40541"/>
                    <a:pt x="19622" y="40231"/>
                  </a:cubicBezTo>
                  <a:cubicBezTo>
                    <a:pt x="19634" y="39898"/>
                    <a:pt x="19872" y="39660"/>
                    <a:pt x="20181" y="39660"/>
                  </a:cubicBezTo>
                  <a:close/>
                  <a:moveTo>
                    <a:pt x="23920" y="39660"/>
                  </a:moveTo>
                  <a:cubicBezTo>
                    <a:pt x="24217" y="39660"/>
                    <a:pt x="24479" y="39922"/>
                    <a:pt x="24479" y="40231"/>
                  </a:cubicBezTo>
                  <a:cubicBezTo>
                    <a:pt x="24479" y="40529"/>
                    <a:pt x="24229" y="40791"/>
                    <a:pt x="23920" y="40791"/>
                  </a:cubicBezTo>
                  <a:cubicBezTo>
                    <a:pt x="23610" y="40791"/>
                    <a:pt x="23348" y="40541"/>
                    <a:pt x="23348" y="40231"/>
                  </a:cubicBezTo>
                  <a:cubicBezTo>
                    <a:pt x="23348" y="39922"/>
                    <a:pt x="23610" y="39660"/>
                    <a:pt x="23920" y="39660"/>
                  </a:cubicBezTo>
                  <a:close/>
                  <a:moveTo>
                    <a:pt x="27635" y="39660"/>
                  </a:moveTo>
                  <a:cubicBezTo>
                    <a:pt x="27956" y="39660"/>
                    <a:pt x="28206" y="39922"/>
                    <a:pt x="28206" y="40231"/>
                  </a:cubicBezTo>
                  <a:cubicBezTo>
                    <a:pt x="28206" y="40541"/>
                    <a:pt x="27956" y="40791"/>
                    <a:pt x="27635" y="40791"/>
                  </a:cubicBezTo>
                  <a:cubicBezTo>
                    <a:pt x="27325" y="40791"/>
                    <a:pt x="27075" y="40541"/>
                    <a:pt x="27075" y="40231"/>
                  </a:cubicBezTo>
                  <a:cubicBezTo>
                    <a:pt x="27087" y="39898"/>
                    <a:pt x="27325" y="39660"/>
                    <a:pt x="27635" y="39660"/>
                  </a:cubicBezTo>
                  <a:close/>
                  <a:moveTo>
                    <a:pt x="31373" y="39660"/>
                  </a:moveTo>
                  <a:cubicBezTo>
                    <a:pt x="31671" y="39660"/>
                    <a:pt x="31945" y="39922"/>
                    <a:pt x="31945" y="40231"/>
                  </a:cubicBezTo>
                  <a:cubicBezTo>
                    <a:pt x="31945" y="40529"/>
                    <a:pt x="31683" y="40791"/>
                    <a:pt x="31373" y="40791"/>
                  </a:cubicBezTo>
                  <a:cubicBezTo>
                    <a:pt x="31064" y="40791"/>
                    <a:pt x="30814" y="40541"/>
                    <a:pt x="30814" y="40231"/>
                  </a:cubicBezTo>
                  <a:cubicBezTo>
                    <a:pt x="30814" y="39922"/>
                    <a:pt x="31064" y="39660"/>
                    <a:pt x="31373" y="39660"/>
                  </a:cubicBezTo>
                  <a:close/>
                  <a:moveTo>
                    <a:pt x="35100" y="39660"/>
                  </a:moveTo>
                  <a:cubicBezTo>
                    <a:pt x="35409" y="39660"/>
                    <a:pt x="35659" y="39922"/>
                    <a:pt x="35659" y="40231"/>
                  </a:cubicBezTo>
                  <a:cubicBezTo>
                    <a:pt x="35659" y="40541"/>
                    <a:pt x="35409" y="40791"/>
                    <a:pt x="35100" y="40791"/>
                  </a:cubicBezTo>
                  <a:cubicBezTo>
                    <a:pt x="34778" y="40791"/>
                    <a:pt x="34528" y="40541"/>
                    <a:pt x="34528" y="40231"/>
                  </a:cubicBezTo>
                  <a:cubicBezTo>
                    <a:pt x="34540" y="39898"/>
                    <a:pt x="34778" y="39660"/>
                    <a:pt x="35100" y="39660"/>
                  </a:cubicBezTo>
                  <a:close/>
                  <a:moveTo>
                    <a:pt x="38815" y="39660"/>
                  </a:moveTo>
                  <a:cubicBezTo>
                    <a:pt x="39112" y="39660"/>
                    <a:pt x="39386" y="39922"/>
                    <a:pt x="39386" y="40231"/>
                  </a:cubicBezTo>
                  <a:cubicBezTo>
                    <a:pt x="39386" y="40529"/>
                    <a:pt x="39124" y="40791"/>
                    <a:pt x="38815" y="40791"/>
                  </a:cubicBezTo>
                  <a:cubicBezTo>
                    <a:pt x="38517" y="40791"/>
                    <a:pt x="38255" y="40541"/>
                    <a:pt x="38255" y="40231"/>
                  </a:cubicBezTo>
                  <a:cubicBezTo>
                    <a:pt x="38267" y="39922"/>
                    <a:pt x="38505" y="39660"/>
                    <a:pt x="38815" y="39660"/>
                  </a:cubicBezTo>
                  <a:close/>
                  <a:moveTo>
                    <a:pt x="42553" y="39660"/>
                  </a:moveTo>
                  <a:cubicBezTo>
                    <a:pt x="42863" y="39660"/>
                    <a:pt x="43113" y="39922"/>
                    <a:pt x="43113" y="40231"/>
                  </a:cubicBezTo>
                  <a:cubicBezTo>
                    <a:pt x="43113" y="40541"/>
                    <a:pt x="42863" y="40791"/>
                    <a:pt x="42553" y="40791"/>
                  </a:cubicBezTo>
                  <a:cubicBezTo>
                    <a:pt x="42232" y="40791"/>
                    <a:pt x="41982" y="40541"/>
                    <a:pt x="41982" y="40231"/>
                  </a:cubicBezTo>
                  <a:cubicBezTo>
                    <a:pt x="41982" y="39898"/>
                    <a:pt x="42244" y="39660"/>
                    <a:pt x="42553" y="39660"/>
                  </a:cubicBezTo>
                  <a:close/>
                  <a:moveTo>
                    <a:pt x="46268" y="39660"/>
                  </a:moveTo>
                  <a:cubicBezTo>
                    <a:pt x="46565" y="39660"/>
                    <a:pt x="46839" y="39922"/>
                    <a:pt x="46839" y="40231"/>
                  </a:cubicBezTo>
                  <a:cubicBezTo>
                    <a:pt x="46839" y="40529"/>
                    <a:pt x="46589" y="40791"/>
                    <a:pt x="46268" y="40791"/>
                  </a:cubicBezTo>
                  <a:cubicBezTo>
                    <a:pt x="45970" y="40791"/>
                    <a:pt x="45708" y="40541"/>
                    <a:pt x="45708" y="40231"/>
                  </a:cubicBezTo>
                  <a:cubicBezTo>
                    <a:pt x="45720" y="39922"/>
                    <a:pt x="45958" y="39660"/>
                    <a:pt x="46268" y="39660"/>
                  </a:cubicBezTo>
                  <a:close/>
                  <a:moveTo>
                    <a:pt x="50006" y="39660"/>
                  </a:moveTo>
                  <a:cubicBezTo>
                    <a:pt x="50316" y="39660"/>
                    <a:pt x="50578" y="39922"/>
                    <a:pt x="50578" y="40231"/>
                  </a:cubicBezTo>
                  <a:cubicBezTo>
                    <a:pt x="50578" y="40541"/>
                    <a:pt x="50316" y="40791"/>
                    <a:pt x="50006" y="40791"/>
                  </a:cubicBezTo>
                  <a:cubicBezTo>
                    <a:pt x="49697" y="40791"/>
                    <a:pt x="49447" y="40541"/>
                    <a:pt x="49447" y="40231"/>
                  </a:cubicBezTo>
                  <a:cubicBezTo>
                    <a:pt x="49447" y="39898"/>
                    <a:pt x="49697" y="39660"/>
                    <a:pt x="50006" y="39660"/>
                  </a:cubicBezTo>
                  <a:close/>
                  <a:moveTo>
                    <a:pt x="53733" y="39660"/>
                  </a:moveTo>
                  <a:cubicBezTo>
                    <a:pt x="54031" y="39660"/>
                    <a:pt x="54293" y="39922"/>
                    <a:pt x="54293" y="40231"/>
                  </a:cubicBezTo>
                  <a:cubicBezTo>
                    <a:pt x="54293" y="40529"/>
                    <a:pt x="54043" y="40791"/>
                    <a:pt x="53733" y="40791"/>
                  </a:cubicBezTo>
                  <a:cubicBezTo>
                    <a:pt x="53412" y="40791"/>
                    <a:pt x="53162" y="40541"/>
                    <a:pt x="53162" y="40231"/>
                  </a:cubicBezTo>
                  <a:cubicBezTo>
                    <a:pt x="53173" y="39922"/>
                    <a:pt x="53412" y="39660"/>
                    <a:pt x="53733" y="39660"/>
                  </a:cubicBezTo>
                  <a:close/>
                  <a:moveTo>
                    <a:pt x="57460" y="39660"/>
                  </a:moveTo>
                  <a:cubicBezTo>
                    <a:pt x="57781" y="39660"/>
                    <a:pt x="58031" y="39922"/>
                    <a:pt x="58031" y="40231"/>
                  </a:cubicBezTo>
                  <a:cubicBezTo>
                    <a:pt x="58031" y="40541"/>
                    <a:pt x="57781" y="40791"/>
                    <a:pt x="57460" y="40791"/>
                  </a:cubicBezTo>
                  <a:cubicBezTo>
                    <a:pt x="57150" y="40791"/>
                    <a:pt x="56900" y="40541"/>
                    <a:pt x="56900" y="40231"/>
                  </a:cubicBezTo>
                  <a:cubicBezTo>
                    <a:pt x="56900" y="39898"/>
                    <a:pt x="57150" y="39660"/>
                    <a:pt x="57460" y="39660"/>
                  </a:cubicBezTo>
                  <a:close/>
                  <a:moveTo>
                    <a:pt x="61186" y="39660"/>
                  </a:moveTo>
                  <a:cubicBezTo>
                    <a:pt x="61484" y="39660"/>
                    <a:pt x="61746" y="39922"/>
                    <a:pt x="61746" y="40231"/>
                  </a:cubicBezTo>
                  <a:cubicBezTo>
                    <a:pt x="61746" y="40529"/>
                    <a:pt x="61496" y="40791"/>
                    <a:pt x="61186" y="40791"/>
                  </a:cubicBezTo>
                  <a:cubicBezTo>
                    <a:pt x="60877" y="40791"/>
                    <a:pt x="60615" y="40541"/>
                    <a:pt x="60615" y="40231"/>
                  </a:cubicBezTo>
                  <a:cubicBezTo>
                    <a:pt x="60639" y="39922"/>
                    <a:pt x="60877" y="39660"/>
                    <a:pt x="61186" y="39660"/>
                  </a:cubicBezTo>
                  <a:close/>
                  <a:moveTo>
                    <a:pt x="64925" y="39660"/>
                  </a:moveTo>
                  <a:cubicBezTo>
                    <a:pt x="65234" y="39660"/>
                    <a:pt x="65485" y="39922"/>
                    <a:pt x="65485" y="40231"/>
                  </a:cubicBezTo>
                  <a:cubicBezTo>
                    <a:pt x="65485" y="40541"/>
                    <a:pt x="65234" y="40791"/>
                    <a:pt x="64925" y="40791"/>
                  </a:cubicBezTo>
                  <a:cubicBezTo>
                    <a:pt x="64603" y="40791"/>
                    <a:pt x="64353" y="40541"/>
                    <a:pt x="64353" y="40231"/>
                  </a:cubicBezTo>
                  <a:cubicBezTo>
                    <a:pt x="64353" y="39898"/>
                    <a:pt x="64603" y="39660"/>
                    <a:pt x="64925" y="39660"/>
                  </a:cubicBezTo>
                  <a:close/>
                  <a:moveTo>
                    <a:pt x="68640" y="39660"/>
                  </a:moveTo>
                  <a:cubicBezTo>
                    <a:pt x="68937" y="39660"/>
                    <a:pt x="69211" y="39922"/>
                    <a:pt x="69211" y="40231"/>
                  </a:cubicBezTo>
                  <a:cubicBezTo>
                    <a:pt x="69211" y="40529"/>
                    <a:pt x="68949" y="40791"/>
                    <a:pt x="68640" y="40791"/>
                  </a:cubicBezTo>
                  <a:cubicBezTo>
                    <a:pt x="68330" y="40791"/>
                    <a:pt x="68080" y="40541"/>
                    <a:pt x="68080" y="40231"/>
                  </a:cubicBezTo>
                  <a:cubicBezTo>
                    <a:pt x="68092" y="39922"/>
                    <a:pt x="68330" y="39660"/>
                    <a:pt x="68640" y="39660"/>
                  </a:cubicBezTo>
                  <a:close/>
                  <a:moveTo>
                    <a:pt x="72366" y="39660"/>
                  </a:moveTo>
                  <a:cubicBezTo>
                    <a:pt x="72676" y="39660"/>
                    <a:pt x="72926" y="39922"/>
                    <a:pt x="72926" y="40231"/>
                  </a:cubicBezTo>
                  <a:cubicBezTo>
                    <a:pt x="72926" y="40541"/>
                    <a:pt x="72676" y="40791"/>
                    <a:pt x="72366" y="40791"/>
                  </a:cubicBezTo>
                  <a:cubicBezTo>
                    <a:pt x="72045" y="40791"/>
                    <a:pt x="71795" y="40541"/>
                    <a:pt x="71795" y="40231"/>
                  </a:cubicBezTo>
                  <a:cubicBezTo>
                    <a:pt x="71807" y="39898"/>
                    <a:pt x="72069" y="39660"/>
                    <a:pt x="72366" y="39660"/>
                  </a:cubicBezTo>
                  <a:close/>
                  <a:moveTo>
                    <a:pt x="76093" y="39660"/>
                  </a:moveTo>
                  <a:cubicBezTo>
                    <a:pt x="76391" y="39660"/>
                    <a:pt x="76664" y="39922"/>
                    <a:pt x="76664" y="40231"/>
                  </a:cubicBezTo>
                  <a:cubicBezTo>
                    <a:pt x="76664" y="40529"/>
                    <a:pt x="76403" y="40791"/>
                    <a:pt x="76093" y="40791"/>
                  </a:cubicBezTo>
                  <a:cubicBezTo>
                    <a:pt x="75795" y="40791"/>
                    <a:pt x="75533" y="40541"/>
                    <a:pt x="75533" y="40231"/>
                  </a:cubicBezTo>
                  <a:cubicBezTo>
                    <a:pt x="75533" y="39922"/>
                    <a:pt x="75783" y="39660"/>
                    <a:pt x="76093" y="39660"/>
                  </a:cubicBezTo>
                  <a:close/>
                  <a:moveTo>
                    <a:pt x="79712" y="39660"/>
                  </a:moveTo>
                  <a:cubicBezTo>
                    <a:pt x="80010" y="39660"/>
                    <a:pt x="80284" y="39922"/>
                    <a:pt x="80284" y="40231"/>
                  </a:cubicBezTo>
                  <a:cubicBezTo>
                    <a:pt x="80284" y="40529"/>
                    <a:pt x="80022" y="40791"/>
                    <a:pt x="79712" y="40791"/>
                  </a:cubicBezTo>
                  <a:cubicBezTo>
                    <a:pt x="79403" y="40791"/>
                    <a:pt x="79153" y="40541"/>
                    <a:pt x="79153" y="40231"/>
                  </a:cubicBezTo>
                  <a:cubicBezTo>
                    <a:pt x="79165" y="39922"/>
                    <a:pt x="79403" y="39660"/>
                    <a:pt x="79712" y="39660"/>
                  </a:cubicBezTo>
                  <a:close/>
                  <a:moveTo>
                    <a:pt x="83451" y="39660"/>
                  </a:moveTo>
                  <a:cubicBezTo>
                    <a:pt x="83761" y="39660"/>
                    <a:pt x="84011" y="39922"/>
                    <a:pt x="84011" y="40231"/>
                  </a:cubicBezTo>
                  <a:cubicBezTo>
                    <a:pt x="84011" y="40541"/>
                    <a:pt x="83761" y="40791"/>
                    <a:pt x="83451" y="40791"/>
                  </a:cubicBezTo>
                  <a:cubicBezTo>
                    <a:pt x="83141" y="40791"/>
                    <a:pt x="82880" y="40541"/>
                    <a:pt x="82880" y="40231"/>
                  </a:cubicBezTo>
                  <a:cubicBezTo>
                    <a:pt x="82880" y="39898"/>
                    <a:pt x="83141" y="39660"/>
                    <a:pt x="83451" y="39660"/>
                  </a:cubicBezTo>
                  <a:close/>
                  <a:moveTo>
                    <a:pt x="87166" y="39660"/>
                  </a:moveTo>
                  <a:cubicBezTo>
                    <a:pt x="87463" y="39660"/>
                    <a:pt x="87737" y="39922"/>
                    <a:pt x="87737" y="40231"/>
                  </a:cubicBezTo>
                  <a:cubicBezTo>
                    <a:pt x="87737" y="40529"/>
                    <a:pt x="87475" y="40791"/>
                    <a:pt x="87166" y="40791"/>
                  </a:cubicBezTo>
                  <a:cubicBezTo>
                    <a:pt x="86856" y="40791"/>
                    <a:pt x="86606" y="40541"/>
                    <a:pt x="86606" y="40231"/>
                  </a:cubicBezTo>
                  <a:cubicBezTo>
                    <a:pt x="86618" y="39922"/>
                    <a:pt x="86856" y="39660"/>
                    <a:pt x="87166" y="39660"/>
                  </a:cubicBezTo>
                  <a:close/>
                  <a:moveTo>
                    <a:pt x="90904" y="39660"/>
                  </a:moveTo>
                  <a:cubicBezTo>
                    <a:pt x="91214" y="39660"/>
                    <a:pt x="91464" y="39922"/>
                    <a:pt x="91464" y="40231"/>
                  </a:cubicBezTo>
                  <a:cubicBezTo>
                    <a:pt x="91464" y="40541"/>
                    <a:pt x="91214" y="40791"/>
                    <a:pt x="90904" y="40791"/>
                  </a:cubicBezTo>
                  <a:cubicBezTo>
                    <a:pt x="90595" y="40791"/>
                    <a:pt x="90345" y="40541"/>
                    <a:pt x="90345" y="40231"/>
                  </a:cubicBezTo>
                  <a:cubicBezTo>
                    <a:pt x="90345" y="39898"/>
                    <a:pt x="90595" y="39660"/>
                    <a:pt x="90904" y="39660"/>
                  </a:cubicBezTo>
                  <a:close/>
                  <a:moveTo>
                    <a:pt x="94631" y="39660"/>
                  </a:moveTo>
                  <a:cubicBezTo>
                    <a:pt x="94929" y="39660"/>
                    <a:pt x="95191" y="39922"/>
                    <a:pt x="95191" y="40231"/>
                  </a:cubicBezTo>
                  <a:cubicBezTo>
                    <a:pt x="95191" y="40529"/>
                    <a:pt x="94941" y="40791"/>
                    <a:pt x="94631" y="40791"/>
                  </a:cubicBezTo>
                  <a:cubicBezTo>
                    <a:pt x="94310" y="40791"/>
                    <a:pt x="94060" y="40541"/>
                    <a:pt x="94060" y="40231"/>
                  </a:cubicBezTo>
                  <a:cubicBezTo>
                    <a:pt x="94071" y="39922"/>
                    <a:pt x="94310" y="39660"/>
                    <a:pt x="94631" y="39660"/>
                  </a:cubicBezTo>
                  <a:close/>
                  <a:moveTo>
                    <a:pt x="98346" y="39660"/>
                  </a:moveTo>
                  <a:cubicBezTo>
                    <a:pt x="98655" y="39660"/>
                    <a:pt x="98905" y="39922"/>
                    <a:pt x="98905" y="40231"/>
                  </a:cubicBezTo>
                  <a:cubicBezTo>
                    <a:pt x="98905" y="40541"/>
                    <a:pt x="98655" y="40791"/>
                    <a:pt x="98346" y="40791"/>
                  </a:cubicBezTo>
                  <a:cubicBezTo>
                    <a:pt x="98036" y="40791"/>
                    <a:pt x="97786" y="40541"/>
                    <a:pt x="97786" y="40231"/>
                  </a:cubicBezTo>
                  <a:cubicBezTo>
                    <a:pt x="97798" y="39898"/>
                    <a:pt x="98036" y="39660"/>
                    <a:pt x="98346" y="39660"/>
                  </a:cubicBezTo>
                  <a:close/>
                  <a:moveTo>
                    <a:pt x="102084" y="39660"/>
                  </a:moveTo>
                  <a:cubicBezTo>
                    <a:pt x="102382" y="39660"/>
                    <a:pt x="102644" y="39922"/>
                    <a:pt x="102644" y="40231"/>
                  </a:cubicBezTo>
                  <a:cubicBezTo>
                    <a:pt x="102644" y="40529"/>
                    <a:pt x="102394" y="40791"/>
                    <a:pt x="102084" y="40791"/>
                  </a:cubicBezTo>
                  <a:cubicBezTo>
                    <a:pt x="101787" y="40791"/>
                    <a:pt x="101513" y="40541"/>
                    <a:pt x="101513" y="40231"/>
                  </a:cubicBezTo>
                  <a:cubicBezTo>
                    <a:pt x="101513" y="39922"/>
                    <a:pt x="101775" y="39660"/>
                    <a:pt x="102084" y="39660"/>
                  </a:cubicBezTo>
                  <a:close/>
                  <a:moveTo>
                    <a:pt x="105799" y="39660"/>
                  </a:moveTo>
                  <a:cubicBezTo>
                    <a:pt x="106121" y="39660"/>
                    <a:pt x="106371" y="39922"/>
                    <a:pt x="106371" y="40231"/>
                  </a:cubicBezTo>
                  <a:cubicBezTo>
                    <a:pt x="106371" y="40541"/>
                    <a:pt x="106109" y="40791"/>
                    <a:pt x="105799" y="40791"/>
                  </a:cubicBezTo>
                  <a:cubicBezTo>
                    <a:pt x="105490" y="40791"/>
                    <a:pt x="105239" y="40541"/>
                    <a:pt x="105239" y="40231"/>
                  </a:cubicBezTo>
                  <a:cubicBezTo>
                    <a:pt x="105251" y="39898"/>
                    <a:pt x="105490" y="39660"/>
                    <a:pt x="105799" y="39660"/>
                  </a:cubicBezTo>
                  <a:close/>
                  <a:moveTo>
                    <a:pt x="109538" y="39660"/>
                  </a:moveTo>
                  <a:cubicBezTo>
                    <a:pt x="109835" y="39660"/>
                    <a:pt x="110109" y="39922"/>
                    <a:pt x="110109" y="40231"/>
                  </a:cubicBezTo>
                  <a:cubicBezTo>
                    <a:pt x="110109" y="40529"/>
                    <a:pt x="109847" y="40791"/>
                    <a:pt x="109538" y="40791"/>
                  </a:cubicBezTo>
                  <a:cubicBezTo>
                    <a:pt x="109228" y="40791"/>
                    <a:pt x="108978" y="40541"/>
                    <a:pt x="108978" y="40231"/>
                  </a:cubicBezTo>
                  <a:cubicBezTo>
                    <a:pt x="108978" y="39922"/>
                    <a:pt x="109228" y="39660"/>
                    <a:pt x="109538" y="39660"/>
                  </a:cubicBezTo>
                  <a:close/>
                  <a:moveTo>
                    <a:pt x="113264" y="39660"/>
                  </a:moveTo>
                  <a:cubicBezTo>
                    <a:pt x="113574" y="39660"/>
                    <a:pt x="113824" y="39922"/>
                    <a:pt x="113824" y="40231"/>
                  </a:cubicBezTo>
                  <a:cubicBezTo>
                    <a:pt x="113824" y="40541"/>
                    <a:pt x="113574" y="40791"/>
                    <a:pt x="113264" y="40791"/>
                  </a:cubicBezTo>
                  <a:cubicBezTo>
                    <a:pt x="112943" y="40791"/>
                    <a:pt x="112693" y="40541"/>
                    <a:pt x="112693" y="40231"/>
                  </a:cubicBezTo>
                  <a:cubicBezTo>
                    <a:pt x="112705" y="39898"/>
                    <a:pt x="112943" y="39660"/>
                    <a:pt x="113264" y="39660"/>
                  </a:cubicBezTo>
                  <a:close/>
                  <a:moveTo>
                    <a:pt x="116991" y="39660"/>
                  </a:moveTo>
                  <a:cubicBezTo>
                    <a:pt x="117289" y="39660"/>
                    <a:pt x="117562" y="39922"/>
                    <a:pt x="117562" y="40231"/>
                  </a:cubicBezTo>
                  <a:cubicBezTo>
                    <a:pt x="117562" y="40529"/>
                    <a:pt x="117312" y="40791"/>
                    <a:pt x="116991" y="40791"/>
                  </a:cubicBezTo>
                  <a:cubicBezTo>
                    <a:pt x="116681" y="40791"/>
                    <a:pt x="116431" y="40541"/>
                    <a:pt x="116431" y="40231"/>
                  </a:cubicBezTo>
                  <a:cubicBezTo>
                    <a:pt x="116431" y="39922"/>
                    <a:pt x="116681" y="39660"/>
                    <a:pt x="116991" y="39660"/>
                  </a:cubicBezTo>
                  <a:close/>
                  <a:moveTo>
                    <a:pt x="120718" y="39660"/>
                  </a:moveTo>
                  <a:cubicBezTo>
                    <a:pt x="121027" y="39660"/>
                    <a:pt x="121277" y="39922"/>
                    <a:pt x="121277" y="40231"/>
                  </a:cubicBezTo>
                  <a:cubicBezTo>
                    <a:pt x="121277" y="40541"/>
                    <a:pt x="121027" y="40791"/>
                    <a:pt x="120718" y="40791"/>
                  </a:cubicBezTo>
                  <a:cubicBezTo>
                    <a:pt x="120408" y="40791"/>
                    <a:pt x="120146" y="40541"/>
                    <a:pt x="120146" y="40231"/>
                  </a:cubicBezTo>
                  <a:cubicBezTo>
                    <a:pt x="120170" y="39898"/>
                    <a:pt x="120420" y="39660"/>
                    <a:pt x="120718" y="39660"/>
                  </a:cubicBezTo>
                  <a:close/>
                  <a:moveTo>
                    <a:pt x="124456" y="39660"/>
                  </a:moveTo>
                  <a:cubicBezTo>
                    <a:pt x="124754" y="39660"/>
                    <a:pt x="125016" y="39922"/>
                    <a:pt x="125016" y="40231"/>
                  </a:cubicBezTo>
                  <a:cubicBezTo>
                    <a:pt x="125016" y="40529"/>
                    <a:pt x="124766" y="40791"/>
                    <a:pt x="124456" y="40791"/>
                  </a:cubicBezTo>
                  <a:cubicBezTo>
                    <a:pt x="124135" y="40791"/>
                    <a:pt x="123885" y="40541"/>
                    <a:pt x="123885" y="40231"/>
                  </a:cubicBezTo>
                  <a:cubicBezTo>
                    <a:pt x="123885" y="39922"/>
                    <a:pt x="124135" y="39660"/>
                    <a:pt x="124456" y="39660"/>
                  </a:cubicBezTo>
                  <a:close/>
                  <a:moveTo>
                    <a:pt x="128171" y="39660"/>
                  </a:moveTo>
                  <a:cubicBezTo>
                    <a:pt x="128480" y="39660"/>
                    <a:pt x="128742" y="39922"/>
                    <a:pt x="128742" y="40231"/>
                  </a:cubicBezTo>
                  <a:cubicBezTo>
                    <a:pt x="128742" y="40541"/>
                    <a:pt x="128480" y="40791"/>
                    <a:pt x="128171" y="40791"/>
                  </a:cubicBezTo>
                  <a:cubicBezTo>
                    <a:pt x="127861" y="40791"/>
                    <a:pt x="127611" y="40541"/>
                    <a:pt x="127611" y="40231"/>
                  </a:cubicBezTo>
                  <a:cubicBezTo>
                    <a:pt x="127611" y="39898"/>
                    <a:pt x="127861" y="39660"/>
                    <a:pt x="128171" y="39660"/>
                  </a:cubicBezTo>
                  <a:close/>
                  <a:moveTo>
                    <a:pt x="131898" y="39660"/>
                  </a:moveTo>
                  <a:cubicBezTo>
                    <a:pt x="132195" y="39660"/>
                    <a:pt x="132457" y="39922"/>
                    <a:pt x="132457" y="40231"/>
                  </a:cubicBezTo>
                  <a:cubicBezTo>
                    <a:pt x="132457" y="40529"/>
                    <a:pt x="132207" y="40791"/>
                    <a:pt x="131898" y="40791"/>
                  </a:cubicBezTo>
                  <a:cubicBezTo>
                    <a:pt x="131600" y="40791"/>
                    <a:pt x="131326" y="40541"/>
                    <a:pt x="131326" y="40231"/>
                  </a:cubicBezTo>
                  <a:cubicBezTo>
                    <a:pt x="131338" y="39922"/>
                    <a:pt x="131576" y="39660"/>
                    <a:pt x="131898" y="39660"/>
                  </a:cubicBezTo>
                  <a:close/>
                  <a:moveTo>
                    <a:pt x="135624" y="39660"/>
                  </a:moveTo>
                  <a:cubicBezTo>
                    <a:pt x="135946" y="39660"/>
                    <a:pt x="136196" y="39922"/>
                    <a:pt x="136196" y="40231"/>
                  </a:cubicBezTo>
                  <a:cubicBezTo>
                    <a:pt x="136196" y="40541"/>
                    <a:pt x="135934" y="40791"/>
                    <a:pt x="135624" y="40791"/>
                  </a:cubicBezTo>
                  <a:cubicBezTo>
                    <a:pt x="135315" y="40791"/>
                    <a:pt x="135065" y="40541"/>
                    <a:pt x="135065" y="40231"/>
                  </a:cubicBezTo>
                  <a:cubicBezTo>
                    <a:pt x="135065" y="39898"/>
                    <a:pt x="135315" y="39660"/>
                    <a:pt x="135624" y="39660"/>
                  </a:cubicBezTo>
                  <a:close/>
                  <a:moveTo>
                    <a:pt x="139351" y="39660"/>
                  </a:moveTo>
                  <a:cubicBezTo>
                    <a:pt x="139649" y="39660"/>
                    <a:pt x="139910" y="39922"/>
                    <a:pt x="139910" y="40231"/>
                  </a:cubicBezTo>
                  <a:cubicBezTo>
                    <a:pt x="139910" y="40529"/>
                    <a:pt x="139660" y="40791"/>
                    <a:pt x="139351" y="40791"/>
                  </a:cubicBezTo>
                  <a:cubicBezTo>
                    <a:pt x="139053" y="40791"/>
                    <a:pt x="138779" y="40541"/>
                    <a:pt x="138779" y="40231"/>
                  </a:cubicBezTo>
                  <a:cubicBezTo>
                    <a:pt x="138803" y="39922"/>
                    <a:pt x="139041" y="39660"/>
                    <a:pt x="139351" y="39660"/>
                  </a:cubicBezTo>
                  <a:close/>
                  <a:moveTo>
                    <a:pt x="143089" y="39660"/>
                  </a:moveTo>
                  <a:cubicBezTo>
                    <a:pt x="143399" y="39660"/>
                    <a:pt x="143649" y="39922"/>
                    <a:pt x="143649" y="40231"/>
                  </a:cubicBezTo>
                  <a:cubicBezTo>
                    <a:pt x="143649" y="40541"/>
                    <a:pt x="143399" y="40791"/>
                    <a:pt x="143089" y="40791"/>
                  </a:cubicBezTo>
                  <a:cubicBezTo>
                    <a:pt x="142768" y="40791"/>
                    <a:pt x="142518" y="40541"/>
                    <a:pt x="142518" y="40231"/>
                  </a:cubicBezTo>
                  <a:cubicBezTo>
                    <a:pt x="142518" y="39898"/>
                    <a:pt x="142768" y="39660"/>
                    <a:pt x="143089" y="39660"/>
                  </a:cubicBezTo>
                  <a:close/>
                  <a:moveTo>
                    <a:pt x="146804" y="39660"/>
                  </a:moveTo>
                  <a:cubicBezTo>
                    <a:pt x="147102" y="39660"/>
                    <a:pt x="147376" y="39922"/>
                    <a:pt x="147376" y="40231"/>
                  </a:cubicBezTo>
                  <a:cubicBezTo>
                    <a:pt x="147376" y="40529"/>
                    <a:pt x="147114" y="40791"/>
                    <a:pt x="146804" y="40791"/>
                  </a:cubicBezTo>
                  <a:cubicBezTo>
                    <a:pt x="146495" y="40791"/>
                    <a:pt x="146245" y="40541"/>
                    <a:pt x="146245" y="40231"/>
                  </a:cubicBezTo>
                  <a:cubicBezTo>
                    <a:pt x="146257" y="39922"/>
                    <a:pt x="146495" y="39660"/>
                    <a:pt x="146804" y="39660"/>
                  </a:cubicBezTo>
                  <a:close/>
                  <a:moveTo>
                    <a:pt x="3405" y="41529"/>
                  </a:moveTo>
                  <a:cubicBezTo>
                    <a:pt x="3703" y="41529"/>
                    <a:pt x="3977" y="41779"/>
                    <a:pt x="3977" y="42089"/>
                  </a:cubicBezTo>
                  <a:cubicBezTo>
                    <a:pt x="3977" y="42386"/>
                    <a:pt x="3727" y="42660"/>
                    <a:pt x="3405" y="42660"/>
                  </a:cubicBezTo>
                  <a:cubicBezTo>
                    <a:pt x="3096" y="42660"/>
                    <a:pt x="2846" y="42398"/>
                    <a:pt x="2846" y="42089"/>
                  </a:cubicBezTo>
                  <a:cubicBezTo>
                    <a:pt x="2858" y="41779"/>
                    <a:pt x="3096" y="41529"/>
                    <a:pt x="3405" y="41529"/>
                  </a:cubicBezTo>
                  <a:close/>
                  <a:moveTo>
                    <a:pt x="7132" y="41529"/>
                  </a:moveTo>
                  <a:cubicBezTo>
                    <a:pt x="7430" y="41529"/>
                    <a:pt x="7692" y="41779"/>
                    <a:pt x="7692" y="42089"/>
                  </a:cubicBezTo>
                  <a:cubicBezTo>
                    <a:pt x="7692" y="42386"/>
                    <a:pt x="7442" y="42660"/>
                    <a:pt x="7132" y="42660"/>
                  </a:cubicBezTo>
                  <a:cubicBezTo>
                    <a:pt x="6834" y="42660"/>
                    <a:pt x="6560" y="42398"/>
                    <a:pt x="6560" y="42089"/>
                  </a:cubicBezTo>
                  <a:cubicBezTo>
                    <a:pt x="6584" y="41779"/>
                    <a:pt x="6822" y="41529"/>
                    <a:pt x="7132" y="41529"/>
                  </a:cubicBezTo>
                  <a:close/>
                  <a:moveTo>
                    <a:pt x="10871" y="41529"/>
                  </a:moveTo>
                  <a:cubicBezTo>
                    <a:pt x="11168" y="41529"/>
                    <a:pt x="11430" y="41779"/>
                    <a:pt x="11430" y="42089"/>
                  </a:cubicBezTo>
                  <a:cubicBezTo>
                    <a:pt x="11430" y="42386"/>
                    <a:pt x="11180" y="42660"/>
                    <a:pt x="10871" y="42660"/>
                  </a:cubicBezTo>
                  <a:cubicBezTo>
                    <a:pt x="10573" y="42660"/>
                    <a:pt x="10299" y="42398"/>
                    <a:pt x="10299" y="42089"/>
                  </a:cubicBezTo>
                  <a:cubicBezTo>
                    <a:pt x="10299" y="41779"/>
                    <a:pt x="10549" y="41529"/>
                    <a:pt x="10871" y="41529"/>
                  </a:cubicBezTo>
                  <a:close/>
                  <a:moveTo>
                    <a:pt x="14585" y="41529"/>
                  </a:moveTo>
                  <a:cubicBezTo>
                    <a:pt x="14883" y="41529"/>
                    <a:pt x="15157" y="41779"/>
                    <a:pt x="15157" y="42089"/>
                  </a:cubicBezTo>
                  <a:cubicBezTo>
                    <a:pt x="15157" y="42386"/>
                    <a:pt x="14895" y="42660"/>
                    <a:pt x="14585" y="42660"/>
                  </a:cubicBezTo>
                  <a:cubicBezTo>
                    <a:pt x="14288" y="42660"/>
                    <a:pt x="14014" y="42398"/>
                    <a:pt x="14014" y="42089"/>
                  </a:cubicBezTo>
                  <a:cubicBezTo>
                    <a:pt x="14038" y="41779"/>
                    <a:pt x="14276" y="41529"/>
                    <a:pt x="14585" y="41529"/>
                  </a:cubicBezTo>
                  <a:close/>
                  <a:moveTo>
                    <a:pt x="18324" y="41529"/>
                  </a:moveTo>
                  <a:cubicBezTo>
                    <a:pt x="18622" y="41529"/>
                    <a:pt x="18883" y="41779"/>
                    <a:pt x="18883" y="42089"/>
                  </a:cubicBezTo>
                  <a:cubicBezTo>
                    <a:pt x="18883" y="42386"/>
                    <a:pt x="18633" y="42660"/>
                    <a:pt x="18324" y="42660"/>
                  </a:cubicBezTo>
                  <a:cubicBezTo>
                    <a:pt x="18026" y="42660"/>
                    <a:pt x="17752" y="42398"/>
                    <a:pt x="17752" y="42089"/>
                  </a:cubicBezTo>
                  <a:cubicBezTo>
                    <a:pt x="17752" y="41779"/>
                    <a:pt x="18014" y="41529"/>
                    <a:pt x="18324" y="41529"/>
                  </a:cubicBezTo>
                  <a:close/>
                  <a:moveTo>
                    <a:pt x="22039" y="41529"/>
                  </a:moveTo>
                  <a:cubicBezTo>
                    <a:pt x="22336" y="41529"/>
                    <a:pt x="22610" y="41779"/>
                    <a:pt x="22610" y="42089"/>
                  </a:cubicBezTo>
                  <a:cubicBezTo>
                    <a:pt x="22610" y="42386"/>
                    <a:pt x="22360" y="42660"/>
                    <a:pt x="22039" y="42660"/>
                  </a:cubicBezTo>
                  <a:cubicBezTo>
                    <a:pt x="21729" y="42660"/>
                    <a:pt x="21479" y="42398"/>
                    <a:pt x="21479" y="42089"/>
                  </a:cubicBezTo>
                  <a:cubicBezTo>
                    <a:pt x="21491" y="41779"/>
                    <a:pt x="21729" y="41529"/>
                    <a:pt x="22039" y="41529"/>
                  </a:cubicBezTo>
                  <a:close/>
                  <a:moveTo>
                    <a:pt x="25777" y="41529"/>
                  </a:moveTo>
                  <a:cubicBezTo>
                    <a:pt x="26075" y="41529"/>
                    <a:pt x="26349" y="41779"/>
                    <a:pt x="26349" y="42089"/>
                  </a:cubicBezTo>
                  <a:cubicBezTo>
                    <a:pt x="26349" y="42386"/>
                    <a:pt x="26087" y="42660"/>
                    <a:pt x="25777" y="42660"/>
                  </a:cubicBezTo>
                  <a:cubicBezTo>
                    <a:pt x="25468" y="42660"/>
                    <a:pt x="25206" y="42398"/>
                    <a:pt x="25206" y="42089"/>
                  </a:cubicBezTo>
                  <a:cubicBezTo>
                    <a:pt x="25218" y="41779"/>
                    <a:pt x="25468" y="41529"/>
                    <a:pt x="25777" y="41529"/>
                  </a:cubicBezTo>
                  <a:close/>
                  <a:moveTo>
                    <a:pt x="29504" y="41529"/>
                  </a:moveTo>
                  <a:cubicBezTo>
                    <a:pt x="29801" y="41529"/>
                    <a:pt x="30063" y="41779"/>
                    <a:pt x="30063" y="42089"/>
                  </a:cubicBezTo>
                  <a:cubicBezTo>
                    <a:pt x="30063" y="42386"/>
                    <a:pt x="29813" y="42660"/>
                    <a:pt x="29504" y="42660"/>
                  </a:cubicBezTo>
                  <a:cubicBezTo>
                    <a:pt x="29182" y="42660"/>
                    <a:pt x="28932" y="42398"/>
                    <a:pt x="28932" y="42089"/>
                  </a:cubicBezTo>
                  <a:cubicBezTo>
                    <a:pt x="28944" y="41779"/>
                    <a:pt x="29182" y="41529"/>
                    <a:pt x="29504" y="41529"/>
                  </a:cubicBezTo>
                  <a:close/>
                  <a:moveTo>
                    <a:pt x="33230" y="41529"/>
                  </a:moveTo>
                  <a:cubicBezTo>
                    <a:pt x="33528" y="41529"/>
                    <a:pt x="33802" y="41779"/>
                    <a:pt x="33802" y="42089"/>
                  </a:cubicBezTo>
                  <a:cubicBezTo>
                    <a:pt x="33802" y="42386"/>
                    <a:pt x="33552" y="42660"/>
                    <a:pt x="33230" y="42660"/>
                  </a:cubicBezTo>
                  <a:cubicBezTo>
                    <a:pt x="32921" y="42660"/>
                    <a:pt x="32671" y="42398"/>
                    <a:pt x="32671" y="42089"/>
                  </a:cubicBezTo>
                  <a:cubicBezTo>
                    <a:pt x="32671" y="41779"/>
                    <a:pt x="32921" y="41529"/>
                    <a:pt x="33230" y="41529"/>
                  </a:cubicBezTo>
                  <a:close/>
                  <a:moveTo>
                    <a:pt x="36957" y="41529"/>
                  </a:moveTo>
                  <a:cubicBezTo>
                    <a:pt x="37255" y="41529"/>
                    <a:pt x="37517" y="41779"/>
                    <a:pt x="37517" y="42089"/>
                  </a:cubicBezTo>
                  <a:cubicBezTo>
                    <a:pt x="37517" y="42386"/>
                    <a:pt x="37267" y="42660"/>
                    <a:pt x="36957" y="42660"/>
                  </a:cubicBezTo>
                  <a:cubicBezTo>
                    <a:pt x="36648" y="42660"/>
                    <a:pt x="36386" y="42398"/>
                    <a:pt x="36386" y="42089"/>
                  </a:cubicBezTo>
                  <a:cubicBezTo>
                    <a:pt x="36409" y="41779"/>
                    <a:pt x="36648" y="41529"/>
                    <a:pt x="36957" y="41529"/>
                  </a:cubicBezTo>
                  <a:close/>
                  <a:moveTo>
                    <a:pt x="40672" y="41529"/>
                  </a:moveTo>
                  <a:cubicBezTo>
                    <a:pt x="40970" y="41529"/>
                    <a:pt x="41243" y="41779"/>
                    <a:pt x="41243" y="42089"/>
                  </a:cubicBezTo>
                  <a:cubicBezTo>
                    <a:pt x="41243" y="42386"/>
                    <a:pt x="40993" y="42660"/>
                    <a:pt x="40672" y="42660"/>
                  </a:cubicBezTo>
                  <a:cubicBezTo>
                    <a:pt x="40374" y="42660"/>
                    <a:pt x="40112" y="42398"/>
                    <a:pt x="40112" y="42089"/>
                  </a:cubicBezTo>
                  <a:cubicBezTo>
                    <a:pt x="40124" y="41779"/>
                    <a:pt x="40362" y="41529"/>
                    <a:pt x="40672" y="41529"/>
                  </a:cubicBezTo>
                  <a:close/>
                  <a:moveTo>
                    <a:pt x="44410" y="41529"/>
                  </a:moveTo>
                  <a:cubicBezTo>
                    <a:pt x="44708" y="41529"/>
                    <a:pt x="44982" y="41779"/>
                    <a:pt x="44982" y="42089"/>
                  </a:cubicBezTo>
                  <a:cubicBezTo>
                    <a:pt x="44982" y="42386"/>
                    <a:pt x="44720" y="42660"/>
                    <a:pt x="44410" y="42660"/>
                  </a:cubicBezTo>
                  <a:cubicBezTo>
                    <a:pt x="44113" y="42660"/>
                    <a:pt x="43851" y="42398"/>
                    <a:pt x="43851" y="42089"/>
                  </a:cubicBezTo>
                  <a:cubicBezTo>
                    <a:pt x="43851" y="41779"/>
                    <a:pt x="44101" y="41529"/>
                    <a:pt x="44410" y="41529"/>
                  </a:cubicBezTo>
                  <a:close/>
                  <a:moveTo>
                    <a:pt x="48137" y="41529"/>
                  </a:moveTo>
                  <a:cubicBezTo>
                    <a:pt x="48435" y="41529"/>
                    <a:pt x="48697" y="41779"/>
                    <a:pt x="48697" y="42089"/>
                  </a:cubicBezTo>
                  <a:cubicBezTo>
                    <a:pt x="48697" y="42386"/>
                    <a:pt x="48447" y="42660"/>
                    <a:pt x="48137" y="42660"/>
                  </a:cubicBezTo>
                  <a:cubicBezTo>
                    <a:pt x="47839" y="42660"/>
                    <a:pt x="47566" y="42398"/>
                    <a:pt x="47566" y="42089"/>
                  </a:cubicBezTo>
                  <a:cubicBezTo>
                    <a:pt x="47578" y="41779"/>
                    <a:pt x="47839" y="41529"/>
                    <a:pt x="48137" y="41529"/>
                  </a:cubicBezTo>
                  <a:close/>
                  <a:moveTo>
                    <a:pt x="51864" y="41529"/>
                  </a:moveTo>
                  <a:cubicBezTo>
                    <a:pt x="52161" y="41529"/>
                    <a:pt x="52435" y="41779"/>
                    <a:pt x="52435" y="42089"/>
                  </a:cubicBezTo>
                  <a:cubicBezTo>
                    <a:pt x="52435" y="42386"/>
                    <a:pt x="52185" y="42660"/>
                    <a:pt x="51864" y="42660"/>
                  </a:cubicBezTo>
                  <a:cubicBezTo>
                    <a:pt x="51566" y="42660"/>
                    <a:pt x="51304" y="42398"/>
                    <a:pt x="51304" y="42089"/>
                  </a:cubicBezTo>
                  <a:cubicBezTo>
                    <a:pt x="51304" y="41779"/>
                    <a:pt x="51554" y="41529"/>
                    <a:pt x="51864" y="41529"/>
                  </a:cubicBezTo>
                  <a:close/>
                  <a:moveTo>
                    <a:pt x="55602" y="41529"/>
                  </a:moveTo>
                  <a:cubicBezTo>
                    <a:pt x="55900" y="41529"/>
                    <a:pt x="56174" y="41779"/>
                    <a:pt x="56174" y="42089"/>
                  </a:cubicBezTo>
                  <a:cubicBezTo>
                    <a:pt x="56174" y="42386"/>
                    <a:pt x="55912" y="42660"/>
                    <a:pt x="55602" y="42660"/>
                  </a:cubicBezTo>
                  <a:cubicBezTo>
                    <a:pt x="55293" y="42660"/>
                    <a:pt x="55043" y="42398"/>
                    <a:pt x="55043" y="42089"/>
                  </a:cubicBezTo>
                  <a:cubicBezTo>
                    <a:pt x="55043" y="41779"/>
                    <a:pt x="55293" y="41529"/>
                    <a:pt x="55602" y="41529"/>
                  </a:cubicBezTo>
                  <a:close/>
                  <a:moveTo>
                    <a:pt x="59329" y="41529"/>
                  </a:moveTo>
                  <a:cubicBezTo>
                    <a:pt x="59627" y="41529"/>
                    <a:pt x="59889" y="41779"/>
                    <a:pt x="59889" y="42089"/>
                  </a:cubicBezTo>
                  <a:cubicBezTo>
                    <a:pt x="59889" y="42386"/>
                    <a:pt x="59639" y="42660"/>
                    <a:pt x="59329" y="42660"/>
                  </a:cubicBezTo>
                  <a:cubicBezTo>
                    <a:pt x="59008" y="42660"/>
                    <a:pt x="58757" y="42398"/>
                    <a:pt x="58757" y="42089"/>
                  </a:cubicBezTo>
                  <a:cubicBezTo>
                    <a:pt x="58757" y="41779"/>
                    <a:pt x="59008" y="41529"/>
                    <a:pt x="59329" y="41529"/>
                  </a:cubicBezTo>
                  <a:close/>
                  <a:moveTo>
                    <a:pt x="63056" y="41529"/>
                  </a:moveTo>
                  <a:cubicBezTo>
                    <a:pt x="63353" y="41529"/>
                    <a:pt x="63627" y="41779"/>
                    <a:pt x="63627" y="42089"/>
                  </a:cubicBezTo>
                  <a:cubicBezTo>
                    <a:pt x="63627" y="42386"/>
                    <a:pt x="63377" y="42660"/>
                    <a:pt x="63056" y="42660"/>
                  </a:cubicBezTo>
                  <a:cubicBezTo>
                    <a:pt x="62746" y="42660"/>
                    <a:pt x="62496" y="42398"/>
                    <a:pt x="62496" y="42089"/>
                  </a:cubicBezTo>
                  <a:cubicBezTo>
                    <a:pt x="62496" y="41779"/>
                    <a:pt x="62746" y="41529"/>
                    <a:pt x="63056" y="41529"/>
                  </a:cubicBezTo>
                  <a:close/>
                  <a:moveTo>
                    <a:pt x="66782" y="41529"/>
                  </a:moveTo>
                  <a:cubicBezTo>
                    <a:pt x="67080" y="41529"/>
                    <a:pt x="67342" y="41779"/>
                    <a:pt x="67342" y="42089"/>
                  </a:cubicBezTo>
                  <a:cubicBezTo>
                    <a:pt x="67342" y="42386"/>
                    <a:pt x="67092" y="42660"/>
                    <a:pt x="66782" y="42660"/>
                  </a:cubicBezTo>
                  <a:cubicBezTo>
                    <a:pt x="66473" y="42660"/>
                    <a:pt x="66211" y="42398"/>
                    <a:pt x="66211" y="42089"/>
                  </a:cubicBezTo>
                  <a:cubicBezTo>
                    <a:pt x="66235" y="41779"/>
                    <a:pt x="66473" y="41529"/>
                    <a:pt x="66782" y="41529"/>
                  </a:cubicBezTo>
                  <a:close/>
                  <a:moveTo>
                    <a:pt x="70509" y="41529"/>
                  </a:moveTo>
                  <a:cubicBezTo>
                    <a:pt x="70807" y="41529"/>
                    <a:pt x="71080" y="41779"/>
                    <a:pt x="71080" y="42089"/>
                  </a:cubicBezTo>
                  <a:cubicBezTo>
                    <a:pt x="71080" y="42386"/>
                    <a:pt x="70830" y="42660"/>
                    <a:pt x="70509" y="42660"/>
                  </a:cubicBezTo>
                  <a:cubicBezTo>
                    <a:pt x="70199" y="42660"/>
                    <a:pt x="69949" y="42398"/>
                    <a:pt x="69949" y="42089"/>
                  </a:cubicBezTo>
                  <a:cubicBezTo>
                    <a:pt x="69949" y="41779"/>
                    <a:pt x="70199" y="41529"/>
                    <a:pt x="70509" y="41529"/>
                  </a:cubicBezTo>
                  <a:close/>
                  <a:moveTo>
                    <a:pt x="74236" y="41529"/>
                  </a:moveTo>
                  <a:cubicBezTo>
                    <a:pt x="74533" y="41529"/>
                    <a:pt x="74795" y="41779"/>
                    <a:pt x="74795" y="42089"/>
                  </a:cubicBezTo>
                  <a:cubicBezTo>
                    <a:pt x="74795" y="42386"/>
                    <a:pt x="74545" y="42660"/>
                    <a:pt x="74236" y="42660"/>
                  </a:cubicBezTo>
                  <a:cubicBezTo>
                    <a:pt x="73938" y="42660"/>
                    <a:pt x="73676" y="42398"/>
                    <a:pt x="73676" y="42089"/>
                  </a:cubicBezTo>
                  <a:cubicBezTo>
                    <a:pt x="73676" y="41779"/>
                    <a:pt x="73926" y="41529"/>
                    <a:pt x="74236" y="41529"/>
                  </a:cubicBezTo>
                  <a:close/>
                  <a:moveTo>
                    <a:pt x="77855" y="41529"/>
                  </a:moveTo>
                  <a:cubicBezTo>
                    <a:pt x="78153" y="41529"/>
                    <a:pt x="78415" y="41779"/>
                    <a:pt x="78415" y="42089"/>
                  </a:cubicBezTo>
                  <a:cubicBezTo>
                    <a:pt x="78415" y="42386"/>
                    <a:pt x="78165" y="42660"/>
                    <a:pt x="77855" y="42660"/>
                  </a:cubicBezTo>
                  <a:cubicBezTo>
                    <a:pt x="77546" y="42660"/>
                    <a:pt x="77284" y="42398"/>
                    <a:pt x="77284" y="42089"/>
                  </a:cubicBezTo>
                  <a:cubicBezTo>
                    <a:pt x="77284" y="41779"/>
                    <a:pt x="77546" y="41529"/>
                    <a:pt x="77855" y="41529"/>
                  </a:cubicBezTo>
                  <a:close/>
                  <a:moveTo>
                    <a:pt x="81570" y="41529"/>
                  </a:moveTo>
                  <a:cubicBezTo>
                    <a:pt x="81868" y="41529"/>
                    <a:pt x="82141" y="41779"/>
                    <a:pt x="82141" y="42089"/>
                  </a:cubicBezTo>
                  <a:cubicBezTo>
                    <a:pt x="82141" y="42386"/>
                    <a:pt x="81879" y="42660"/>
                    <a:pt x="81570" y="42660"/>
                  </a:cubicBezTo>
                  <a:cubicBezTo>
                    <a:pt x="81260" y="42660"/>
                    <a:pt x="81010" y="42398"/>
                    <a:pt x="81010" y="42089"/>
                  </a:cubicBezTo>
                  <a:cubicBezTo>
                    <a:pt x="81022" y="41779"/>
                    <a:pt x="81260" y="41529"/>
                    <a:pt x="81570" y="41529"/>
                  </a:cubicBezTo>
                  <a:close/>
                  <a:moveTo>
                    <a:pt x="85308" y="41529"/>
                  </a:moveTo>
                  <a:cubicBezTo>
                    <a:pt x="85606" y="41529"/>
                    <a:pt x="85880" y="41779"/>
                    <a:pt x="85880" y="42089"/>
                  </a:cubicBezTo>
                  <a:cubicBezTo>
                    <a:pt x="85880" y="42386"/>
                    <a:pt x="85618" y="42660"/>
                    <a:pt x="85308" y="42660"/>
                  </a:cubicBezTo>
                  <a:cubicBezTo>
                    <a:pt x="84999" y="42660"/>
                    <a:pt x="84749" y="42398"/>
                    <a:pt x="84749" y="42089"/>
                  </a:cubicBezTo>
                  <a:cubicBezTo>
                    <a:pt x="84749" y="41779"/>
                    <a:pt x="84999" y="41529"/>
                    <a:pt x="85308" y="41529"/>
                  </a:cubicBezTo>
                  <a:close/>
                  <a:moveTo>
                    <a:pt x="89035" y="41529"/>
                  </a:moveTo>
                  <a:cubicBezTo>
                    <a:pt x="89333" y="41529"/>
                    <a:pt x="89595" y="41779"/>
                    <a:pt x="89595" y="42089"/>
                  </a:cubicBezTo>
                  <a:cubicBezTo>
                    <a:pt x="89595" y="42386"/>
                    <a:pt x="89345" y="42660"/>
                    <a:pt x="89035" y="42660"/>
                  </a:cubicBezTo>
                  <a:cubicBezTo>
                    <a:pt x="88714" y="42660"/>
                    <a:pt x="88464" y="42398"/>
                    <a:pt x="88464" y="42089"/>
                  </a:cubicBezTo>
                  <a:cubicBezTo>
                    <a:pt x="88475" y="41779"/>
                    <a:pt x="88714" y="41529"/>
                    <a:pt x="89035" y="41529"/>
                  </a:cubicBezTo>
                  <a:close/>
                  <a:moveTo>
                    <a:pt x="92762" y="41529"/>
                  </a:moveTo>
                  <a:cubicBezTo>
                    <a:pt x="93059" y="41529"/>
                    <a:pt x="93333" y="41779"/>
                    <a:pt x="93333" y="42089"/>
                  </a:cubicBezTo>
                  <a:cubicBezTo>
                    <a:pt x="93333" y="42386"/>
                    <a:pt x="93071" y="42660"/>
                    <a:pt x="92762" y="42660"/>
                  </a:cubicBezTo>
                  <a:cubicBezTo>
                    <a:pt x="92452" y="42660"/>
                    <a:pt x="92202" y="42398"/>
                    <a:pt x="92202" y="42089"/>
                  </a:cubicBezTo>
                  <a:cubicBezTo>
                    <a:pt x="92202" y="41779"/>
                    <a:pt x="92452" y="41529"/>
                    <a:pt x="92762" y="41529"/>
                  </a:cubicBezTo>
                  <a:close/>
                  <a:moveTo>
                    <a:pt x="96488" y="41529"/>
                  </a:moveTo>
                  <a:cubicBezTo>
                    <a:pt x="96786" y="41529"/>
                    <a:pt x="97048" y="41779"/>
                    <a:pt x="97048" y="42089"/>
                  </a:cubicBezTo>
                  <a:cubicBezTo>
                    <a:pt x="97048" y="42386"/>
                    <a:pt x="96798" y="42660"/>
                    <a:pt x="96488" y="42660"/>
                  </a:cubicBezTo>
                  <a:cubicBezTo>
                    <a:pt x="96191" y="42660"/>
                    <a:pt x="95917" y="42398"/>
                    <a:pt x="95917" y="42089"/>
                  </a:cubicBezTo>
                  <a:cubicBezTo>
                    <a:pt x="95917" y="41779"/>
                    <a:pt x="96179" y="41529"/>
                    <a:pt x="96488" y="41529"/>
                  </a:cubicBezTo>
                  <a:close/>
                  <a:moveTo>
                    <a:pt x="100203" y="41529"/>
                  </a:moveTo>
                  <a:cubicBezTo>
                    <a:pt x="100501" y="41529"/>
                    <a:pt x="100775" y="41779"/>
                    <a:pt x="100775" y="42089"/>
                  </a:cubicBezTo>
                  <a:cubicBezTo>
                    <a:pt x="100775" y="42386"/>
                    <a:pt x="100513" y="42660"/>
                    <a:pt x="100203" y="42660"/>
                  </a:cubicBezTo>
                  <a:cubicBezTo>
                    <a:pt x="99905" y="42660"/>
                    <a:pt x="99644" y="42398"/>
                    <a:pt x="99644" y="42089"/>
                  </a:cubicBezTo>
                  <a:cubicBezTo>
                    <a:pt x="99655" y="41779"/>
                    <a:pt x="99894" y="41529"/>
                    <a:pt x="100203" y="41529"/>
                  </a:cubicBezTo>
                  <a:close/>
                  <a:moveTo>
                    <a:pt x="103942" y="41529"/>
                  </a:moveTo>
                  <a:cubicBezTo>
                    <a:pt x="104239" y="41529"/>
                    <a:pt x="104513" y="41779"/>
                    <a:pt x="104513" y="42089"/>
                  </a:cubicBezTo>
                  <a:cubicBezTo>
                    <a:pt x="104513" y="42386"/>
                    <a:pt x="104251" y="42660"/>
                    <a:pt x="103942" y="42660"/>
                  </a:cubicBezTo>
                  <a:cubicBezTo>
                    <a:pt x="103644" y="42660"/>
                    <a:pt x="103382" y="42398"/>
                    <a:pt x="103382" y="42089"/>
                  </a:cubicBezTo>
                  <a:cubicBezTo>
                    <a:pt x="103382" y="41779"/>
                    <a:pt x="103632" y="41529"/>
                    <a:pt x="103942" y="41529"/>
                  </a:cubicBezTo>
                  <a:close/>
                  <a:moveTo>
                    <a:pt x="107668" y="41529"/>
                  </a:moveTo>
                  <a:cubicBezTo>
                    <a:pt x="107966" y="41529"/>
                    <a:pt x="108228" y="41779"/>
                    <a:pt x="108228" y="42089"/>
                  </a:cubicBezTo>
                  <a:cubicBezTo>
                    <a:pt x="108228" y="42386"/>
                    <a:pt x="107978" y="42660"/>
                    <a:pt x="107668" y="42660"/>
                  </a:cubicBezTo>
                  <a:cubicBezTo>
                    <a:pt x="107371" y="42660"/>
                    <a:pt x="107097" y="42398"/>
                    <a:pt x="107097" y="42089"/>
                  </a:cubicBezTo>
                  <a:cubicBezTo>
                    <a:pt x="107109" y="41779"/>
                    <a:pt x="107347" y="41529"/>
                    <a:pt x="107668" y="41529"/>
                  </a:cubicBezTo>
                  <a:close/>
                  <a:moveTo>
                    <a:pt x="111395" y="41529"/>
                  </a:moveTo>
                  <a:cubicBezTo>
                    <a:pt x="111693" y="41529"/>
                    <a:pt x="111967" y="41779"/>
                    <a:pt x="111967" y="42089"/>
                  </a:cubicBezTo>
                  <a:cubicBezTo>
                    <a:pt x="111967" y="42386"/>
                    <a:pt x="111705" y="42660"/>
                    <a:pt x="111395" y="42660"/>
                  </a:cubicBezTo>
                  <a:cubicBezTo>
                    <a:pt x="111085" y="42660"/>
                    <a:pt x="110835" y="42398"/>
                    <a:pt x="110835" y="42089"/>
                  </a:cubicBezTo>
                  <a:cubicBezTo>
                    <a:pt x="110835" y="41779"/>
                    <a:pt x="111085" y="41529"/>
                    <a:pt x="111395" y="41529"/>
                  </a:cubicBezTo>
                  <a:close/>
                  <a:moveTo>
                    <a:pt x="115122" y="41529"/>
                  </a:moveTo>
                  <a:cubicBezTo>
                    <a:pt x="115419" y="41529"/>
                    <a:pt x="115681" y="41779"/>
                    <a:pt x="115681" y="42089"/>
                  </a:cubicBezTo>
                  <a:cubicBezTo>
                    <a:pt x="115681" y="42386"/>
                    <a:pt x="115431" y="42660"/>
                    <a:pt x="115122" y="42660"/>
                  </a:cubicBezTo>
                  <a:cubicBezTo>
                    <a:pt x="114812" y="42660"/>
                    <a:pt x="114550" y="42398"/>
                    <a:pt x="114550" y="42089"/>
                  </a:cubicBezTo>
                  <a:cubicBezTo>
                    <a:pt x="114574" y="41779"/>
                    <a:pt x="114812" y="41529"/>
                    <a:pt x="115122" y="41529"/>
                  </a:cubicBezTo>
                  <a:close/>
                  <a:moveTo>
                    <a:pt x="118860" y="41529"/>
                  </a:moveTo>
                  <a:cubicBezTo>
                    <a:pt x="119158" y="41529"/>
                    <a:pt x="119420" y="41779"/>
                    <a:pt x="119420" y="42089"/>
                  </a:cubicBezTo>
                  <a:cubicBezTo>
                    <a:pt x="119420" y="42386"/>
                    <a:pt x="119170" y="42660"/>
                    <a:pt x="118860" y="42660"/>
                  </a:cubicBezTo>
                  <a:cubicBezTo>
                    <a:pt x="118539" y="42660"/>
                    <a:pt x="118289" y="42398"/>
                    <a:pt x="118289" y="42089"/>
                  </a:cubicBezTo>
                  <a:cubicBezTo>
                    <a:pt x="118289" y="41779"/>
                    <a:pt x="118539" y="41529"/>
                    <a:pt x="118860" y="41529"/>
                  </a:cubicBezTo>
                  <a:close/>
                  <a:moveTo>
                    <a:pt x="122575" y="41529"/>
                  </a:moveTo>
                  <a:cubicBezTo>
                    <a:pt x="122873" y="41529"/>
                    <a:pt x="123146" y="41779"/>
                    <a:pt x="123146" y="42089"/>
                  </a:cubicBezTo>
                  <a:cubicBezTo>
                    <a:pt x="123146" y="42386"/>
                    <a:pt x="122885" y="42660"/>
                    <a:pt x="122575" y="42660"/>
                  </a:cubicBezTo>
                  <a:cubicBezTo>
                    <a:pt x="122265" y="42660"/>
                    <a:pt x="122015" y="42398"/>
                    <a:pt x="122015" y="42089"/>
                  </a:cubicBezTo>
                  <a:cubicBezTo>
                    <a:pt x="122027" y="41779"/>
                    <a:pt x="122277" y="41529"/>
                    <a:pt x="122575" y="41529"/>
                  </a:cubicBezTo>
                  <a:close/>
                  <a:moveTo>
                    <a:pt x="126314" y="41529"/>
                  </a:moveTo>
                  <a:cubicBezTo>
                    <a:pt x="126611" y="41529"/>
                    <a:pt x="126873" y="41779"/>
                    <a:pt x="126873" y="42089"/>
                  </a:cubicBezTo>
                  <a:cubicBezTo>
                    <a:pt x="126873" y="42386"/>
                    <a:pt x="126623" y="42660"/>
                    <a:pt x="126314" y="42660"/>
                  </a:cubicBezTo>
                  <a:cubicBezTo>
                    <a:pt x="126004" y="42660"/>
                    <a:pt x="125742" y="42398"/>
                    <a:pt x="125742" y="42089"/>
                  </a:cubicBezTo>
                  <a:cubicBezTo>
                    <a:pt x="125742" y="41779"/>
                    <a:pt x="126004" y="41529"/>
                    <a:pt x="126314" y="41529"/>
                  </a:cubicBezTo>
                  <a:close/>
                  <a:moveTo>
                    <a:pt x="130028" y="41529"/>
                  </a:moveTo>
                  <a:cubicBezTo>
                    <a:pt x="130326" y="41529"/>
                    <a:pt x="130600" y="41779"/>
                    <a:pt x="130600" y="42089"/>
                  </a:cubicBezTo>
                  <a:cubicBezTo>
                    <a:pt x="130600" y="42386"/>
                    <a:pt x="130350" y="42660"/>
                    <a:pt x="130028" y="42660"/>
                  </a:cubicBezTo>
                  <a:cubicBezTo>
                    <a:pt x="129731" y="42660"/>
                    <a:pt x="129469" y="42398"/>
                    <a:pt x="129469" y="42089"/>
                  </a:cubicBezTo>
                  <a:cubicBezTo>
                    <a:pt x="129469" y="41779"/>
                    <a:pt x="129719" y="41529"/>
                    <a:pt x="130028" y="41529"/>
                  </a:cubicBezTo>
                  <a:close/>
                  <a:moveTo>
                    <a:pt x="133767" y="41529"/>
                  </a:moveTo>
                  <a:cubicBezTo>
                    <a:pt x="134065" y="41529"/>
                    <a:pt x="134326" y="41779"/>
                    <a:pt x="134326" y="42089"/>
                  </a:cubicBezTo>
                  <a:cubicBezTo>
                    <a:pt x="134326" y="42386"/>
                    <a:pt x="134076" y="42660"/>
                    <a:pt x="133767" y="42660"/>
                  </a:cubicBezTo>
                  <a:cubicBezTo>
                    <a:pt x="133469" y="42660"/>
                    <a:pt x="133207" y="42398"/>
                    <a:pt x="133207" y="42089"/>
                  </a:cubicBezTo>
                  <a:cubicBezTo>
                    <a:pt x="133207" y="41779"/>
                    <a:pt x="133457" y="41529"/>
                    <a:pt x="133767" y="41529"/>
                  </a:cubicBezTo>
                  <a:close/>
                  <a:moveTo>
                    <a:pt x="137494" y="41529"/>
                  </a:moveTo>
                  <a:cubicBezTo>
                    <a:pt x="137791" y="41529"/>
                    <a:pt x="138053" y="41779"/>
                    <a:pt x="138053" y="42089"/>
                  </a:cubicBezTo>
                  <a:cubicBezTo>
                    <a:pt x="138053" y="42386"/>
                    <a:pt x="137803" y="42660"/>
                    <a:pt x="137494" y="42660"/>
                  </a:cubicBezTo>
                  <a:cubicBezTo>
                    <a:pt x="137196" y="42660"/>
                    <a:pt x="136922" y="42398"/>
                    <a:pt x="136922" y="42089"/>
                  </a:cubicBezTo>
                  <a:cubicBezTo>
                    <a:pt x="136934" y="41779"/>
                    <a:pt x="137172" y="41529"/>
                    <a:pt x="137494" y="41529"/>
                  </a:cubicBezTo>
                  <a:close/>
                  <a:moveTo>
                    <a:pt x="141220" y="41529"/>
                  </a:moveTo>
                  <a:cubicBezTo>
                    <a:pt x="141518" y="41529"/>
                    <a:pt x="141792" y="41779"/>
                    <a:pt x="141792" y="42089"/>
                  </a:cubicBezTo>
                  <a:cubicBezTo>
                    <a:pt x="141792" y="42386"/>
                    <a:pt x="141530" y="42660"/>
                    <a:pt x="141220" y="42660"/>
                  </a:cubicBezTo>
                  <a:cubicBezTo>
                    <a:pt x="140911" y="42660"/>
                    <a:pt x="140661" y="42398"/>
                    <a:pt x="140661" y="42089"/>
                  </a:cubicBezTo>
                  <a:cubicBezTo>
                    <a:pt x="140661" y="41779"/>
                    <a:pt x="140911" y="41529"/>
                    <a:pt x="141220" y="41529"/>
                  </a:cubicBezTo>
                  <a:close/>
                  <a:moveTo>
                    <a:pt x="144947" y="41529"/>
                  </a:moveTo>
                  <a:cubicBezTo>
                    <a:pt x="145244" y="41529"/>
                    <a:pt x="145506" y="41779"/>
                    <a:pt x="145506" y="42089"/>
                  </a:cubicBezTo>
                  <a:cubicBezTo>
                    <a:pt x="145506" y="42386"/>
                    <a:pt x="145256" y="42660"/>
                    <a:pt x="144947" y="42660"/>
                  </a:cubicBezTo>
                  <a:cubicBezTo>
                    <a:pt x="144637" y="42660"/>
                    <a:pt x="144375" y="42398"/>
                    <a:pt x="144375" y="42089"/>
                  </a:cubicBezTo>
                  <a:cubicBezTo>
                    <a:pt x="144399" y="41779"/>
                    <a:pt x="144637" y="41529"/>
                    <a:pt x="144947" y="41529"/>
                  </a:cubicBezTo>
                  <a:close/>
                  <a:moveTo>
                    <a:pt x="1548" y="43386"/>
                  </a:moveTo>
                  <a:cubicBezTo>
                    <a:pt x="1846" y="43386"/>
                    <a:pt x="2119" y="43636"/>
                    <a:pt x="2119" y="43946"/>
                  </a:cubicBezTo>
                  <a:cubicBezTo>
                    <a:pt x="2119" y="44244"/>
                    <a:pt x="1858" y="44517"/>
                    <a:pt x="1548" y="44517"/>
                  </a:cubicBezTo>
                  <a:cubicBezTo>
                    <a:pt x="1238" y="44517"/>
                    <a:pt x="988" y="44267"/>
                    <a:pt x="988" y="43946"/>
                  </a:cubicBezTo>
                  <a:cubicBezTo>
                    <a:pt x="988" y="43636"/>
                    <a:pt x="1238" y="43386"/>
                    <a:pt x="1548" y="43386"/>
                  </a:cubicBezTo>
                  <a:close/>
                  <a:moveTo>
                    <a:pt x="5287" y="43386"/>
                  </a:moveTo>
                  <a:cubicBezTo>
                    <a:pt x="5596" y="43386"/>
                    <a:pt x="5846" y="43636"/>
                    <a:pt x="5846" y="43946"/>
                  </a:cubicBezTo>
                  <a:cubicBezTo>
                    <a:pt x="5846" y="44267"/>
                    <a:pt x="5596" y="44517"/>
                    <a:pt x="5287" y="44517"/>
                  </a:cubicBezTo>
                  <a:cubicBezTo>
                    <a:pt x="4977" y="44517"/>
                    <a:pt x="4715" y="44267"/>
                    <a:pt x="4715" y="43946"/>
                  </a:cubicBezTo>
                  <a:cubicBezTo>
                    <a:pt x="4715" y="43636"/>
                    <a:pt x="4977" y="43386"/>
                    <a:pt x="5287" y="43386"/>
                  </a:cubicBezTo>
                  <a:close/>
                  <a:moveTo>
                    <a:pt x="9001" y="43386"/>
                  </a:moveTo>
                  <a:cubicBezTo>
                    <a:pt x="9299" y="43386"/>
                    <a:pt x="9573" y="43636"/>
                    <a:pt x="9573" y="43946"/>
                  </a:cubicBezTo>
                  <a:cubicBezTo>
                    <a:pt x="9573" y="44244"/>
                    <a:pt x="9323" y="44517"/>
                    <a:pt x="9001" y="44517"/>
                  </a:cubicBezTo>
                  <a:cubicBezTo>
                    <a:pt x="8704" y="44517"/>
                    <a:pt x="8442" y="44267"/>
                    <a:pt x="8442" y="43946"/>
                  </a:cubicBezTo>
                  <a:cubicBezTo>
                    <a:pt x="8442" y="43636"/>
                    <a:pt x="8692" y="43386"/>
                    <a:pt x="9001" y="43386"/>
                  </a:cubicBezTo>
                  <a:close/>
                  <a:moveTo>
                    <a:pt x="12728" y="43386"/>
                  </a:moveTo>
                  <a:cubicBezTo>
                    <a:pt x="13037" y="43386"/>
                    <a:pt x="13288" y="43636"/>
                    <a:pt x="13288" y="43946"/>
                  </a:cubicBezTo>
                  <a:cubicBezTo>
                    <a:pt x="13288" y="44267"/>
                    <a:pt x="13037" y="44517"/>
                    <a:pt x="12728" y="44517"/>
                  </a:cubicBezTo>
                  <a:cubicBezTo>
                    <a:pt x="12418" y="44517"/>
                    <a:pt x="12156" y="44267"/>
                    <a:pt x="12156" y="43946"/>
                  </a:cubicBezTo>
                  <a:cubicBezTo>
                    <a:pt x="12180" y="43636"/>
                    <a:pt x="12418" y="43386"/>
                    <a:pt x="12728" y="43386"/>
                  </a:cubicBezTo>
                  <a:close/>
                  <a:moveTo>
                    <a:pt x="16466" y="43386"/>
                  </a:moveTo>
                  <a:cubicBezTo>
                    <a:pt x="16764" y="43386"/>
                    <a:pt x="17026" y="43636"/>
                    <a:pt x="17026" y="43946"/>
                  </a:cubicBezTo>
                  <a:cubicBezTo>
                    <a:pt x="17026" y="44244"/>
                    <a:pt x="16776" y="44517"/>
                    <a:pt x="16466" y="44517"/>
                  </a:cubicBezTo>
                  <a:cubicBezTo>
                    <a:pt x="16169" y="44517"/>
                    <a:pt x="15895" y="44267"/>
                    <a:pt x="15895" y="43946"/>
                  </a:cubicBezTo>
                  <a:cubicBezTo>
                    <a:pt x="15895" y="43636"/>
                    <a:pt x="16145" y="43386"/>
                    <a:pt x="16466" y="43386"/>
                  </a:cubicBezTo>
                  <a:close/>
                  <a:moveTo>
                    <a:pt x="20181" y="43386"/>
                  </a:moveTo>
                  <a:cubicBezTo>
                    <a:pt x="20491" y="43386"/>
                    <a:pt x="20753" y="43636"/>
                    <a:pt x="20753" y="43946"/>
                  </a:cubicBezTo>
                  <a:cubicBezTo>
                    <a:pt x="20753" y="44267"/>
                    <a:pt x="20491" y="44517"/>
                    <a:pt x="20181" y="44517"/>
                  </a:cubicBezTo>
                  <a:cubicBezTo>
                    <a:pt x="19872" y="44517"/>
                    <a:pt x="19622" y="44267"/>
                    <a:pt x="19622" y="43946"/>
                  </a:cubicBezTo>
                  <a:cubicBezTo>
                    <a:pt x="19634" y="43636"/>
                    <a:pt x="19872" y="43386"/>
                    <a:pt x="20181" y="43386"/>
                  </a:cubicBezTo>
                  <a:close/>
                  <a:moveTo>
                    <a:pt x="23920" y="43386"/>
                  </a:moveTo>
                  <a:cubicBezTo>
                    <a:pt x="24217" y="43386"/>
                    <a:pt x="24479" y="43636"/>
                    <a:pt x="24479" y="43946"/>
                  </a:cubicBezTo>
                  <a:cubicBezTo>
                    <a:pt x="24479" y="44244"/>
                    <a:pt x="24229" y="44517"/>
                    <a:pt x="23920" y="44517"/>
                  </a:cubicBezTo>
                  <a:cubicBezTo>
                    <a:pt x="23610" y="44517"/>
                    <a:pt x="23348" y="44267"/>
                    <a:pt x="23348" y="43946"/>
                  </a:cubicBezTo>
                  <a:cubicBezTo>
                    <a:pt x="23348" y="43636"/>
                    <a:pt x="23610" y="43386"/>
                    <a:pt x="23920" y="43386"/>
                  </a:cubicBezTo>
                  <a:close/>
                  <a:moveTo>
                    <a:pt x="27635" y="43386"/>
                  </a:moveTo>
                  <a:cubicBezTo>
                    <a:pt x="27956" y="43386"/>
                    <a:pt x="28206" y="43636"/>
                    <a:pt x="28206" y="43946"/>
                  </a:cubicBezTo>
                  <a:cubicBezTo>
                    <a:pt x="28206" y="44267"/>
                    <a:pt x="27956" y="44517"/>
                    <a:pt x="27635" y="44517"/>
                  </a:cubicBezTo>
                  <a:cubicBezTo>
                    <a:pt x="27325" y="44517"/>
                    <a:pt x="27075" y="44267"/>
                    <a:pt x="27075" y="43946"/>
                  </a:cubicBezTo>
                  <a:cubicBezTo>
                    <a:pt x="27087" y="43636"/>
                    <a:pt x="27325" y="43386"/>
                    <a:pt x="27635" y="43386"/>
                  </a:cubicBezTo>
                  <a:close/>
                  <a:moveTo>
                    <a:pt x="31373" y="43386"/>
                  </a:moveTo>
                  <a:cubicBezTo>
                    <a:pt x="31671" y="43386"/>
                    <a:pt x="31945" y="43636"/>
                    <a:pt x="31945" y="43946"/>
                  </a:cubicBezTo>
                  <a:cubicBezTo>
                    <a:pt x="31945" y="44244"/>
                    <a:pt x="31683" y="44517"/>
                    <a:pt x="31373" y="44517"/>
                  </a:cubicBezTo>
                  <a:cubicBezTo>
                    <a:pt x="31064" y="44517"/>
                    <a:pt x="30814" y="44267"/>
                    <a:pt x="30814" y="43946"/>
                  </a:cubicBezTo>
                  <a:cubicBezTo>
                    <a:pt x="30814" y="43636"/>
                    <a:pt x="31064" y="43386"/>
                    <a:pt x="31373" y="43386"/>
                  </a:cubicBezTo>
                  <a:close/>
                  <a:moveTo>
                    <a:pt x="35100" y="43386"/>
                  </a:moveTo>
                  <a:cubicBezTo>
                    <a:pt x="35409" y="43386"/>
                    <a:pt x="35659" y="43636"/>
                    <a:pt x="35659" y="43946"/>
                  </a:cubicBezTo>
                  <a:cubicBezTo>
                    <a:pt x="35659" y="44267"/>
                    <a:pt x="35409" y="44517"/>
                    <a:pt x="35100" y="44517"/>
                  </a:cubicBezTo>
                  <a:cubicBezTo>
                    <a:pt x="34778" y="44517"/>
                    <a:pt x="34528" y="44267"/>
                    <a:pt x="34528" y="43946"/>
                  </a:cubicBezTo>
                  <a:cubicBezTo>
                    <a:pt x="34540" y="43636"/>
                    <a:pt x="34778" y="43386"/>
                    <a:pt x="35100" y="43386"/>
                  </a:cubicBezTo>
                  <a:close/>
                  <a:moveTo>
                    <a:pt x="38815" y="43386"/>
                  </a:moveTo>
                  <a:cubicBezTo>
                    <a:pt x="39112" y="43386"/>
                    <a:pt x="39386" y="43636"/>
                    <a:pt x="39386" y="43946"/>
                  </a:cubicBezTo>
                  <a:cubicBezTo>
                    <a:pt x="39386" y="44244"/>
                    <a:pt x="39124" y="44517"/>
                    <a:pt x="38815" y="44517"/>
                  </a:cubicBezTo>
                  <a:cubicBezTo>
                    <a:pt x="38517" y="44517"/>
                    <a:pt x="38255" y="44267"/>
                    <a:pt x="38255" y="43946"/>
                  </a:cubicBezTo>
                  <a:cubicBezTo>
                    <a:pt x="38267" y="43636"/>
                    <a:pt x="38505" y="43386"/>
                    <a:pt x="38815" y="43386"/>
                  </a:cubicBezTo>
                  <a:close/>
                  <a:moveTo>
                    <a:pt x="42553" y="43386"/>
                  </a:moveTo>
                  <a:cubicBezTo>
                    <a:pt x="42863" y="43386"/>
                    <a:pt x="43113" y="43636"/>
                    <a:pt x="43113" y="43946"/>
                  </a:cubicBezTo>
                  <a:cubicBezTo>
                    <a:pt x="43113" y="44267"/>
                    <a:pt x="42863" y="44517"/>
                    <a:pt x="42553" y="44517"/>
                  </a:cubicBezTo>
                  <a:cubicBezTo>
                    <a:pt x="42232" y="44517"/>
                    <a:pt x="41982" y="44267"/>
                    <a:pt x="41982" y="43946"/>
                  </a:cubicBezTo>
                  <a:cubicBezTo>
                    <a:pt x="41982" y="43636"/>
                    <a:pt x="42244" y="43386"/>
                    <a:pt x="42553" y="43386"/>
                  </a:cubicBezTo>
                  <a:close/>
                  <a:moveTo>
                    <a:pt x="46268" y="43386"/>
                  </a:moveTo>
                  <a:cubicBezTo>
                    <a:pt x="46565" y="43386"/>
                    <a:pt x="46839" y="43636"/>
                    <a:pt x="46839" y="43946"/>
                  </a:cubicBezTo>
                  <a:cubicBezTo>
                    <a:pt x="46839" y="44244"/>
                    <a:pt x="46589" y="44517"/>
                    <a:pt x="46268" y="44517"/>
                  </a:cubicBezTo>
                  <a:cubicBezTo>
                    <a:pt x="45970" y="44517"/>
                    <a:pt x="45708" y="44267"/>
                    <a:pt x="45708" y="43946"/>
                  </a:cubicBezTo>
                  <a:cubicBezTo>
                    <a:pt x="45720" y="43636"/>
                    <a:pt x="45958" y="43386"/>
                    <a:pt x="46268" y="43386"/>
                  </a:cubicBezTo>
                  <a:close/>
                  <a:moveTo>
                    <a:pt x="50006" y="43386"/>
                  </a:moveTo>
                  <a:cubicBezTo>
                    <a:pt x="50316" y="43386"/>
                    <a:pt x="50578" y="43636"/>
                    <a:pt x="50578" y="43946"/>
                  </a:cubicBezTo>
                  <a:cubicBezTo>
                    <a:pt x="50578" y="44267"/>
                    <a:pt x="50316" y="44517"/>
                    <a:pt x="50006" y="44517"/>
                  </a:cubicBezTo>
                  <a:cubicBezTo>
                    <a:pt x="49697" y="44517"/>
                    <a:pt x="49447" y="44267"/>
                    <a:pt x="49447" y="43946"/>
                  </a:cubicBezTo>
                  <a:cubicBezTo>
                    <a:pt x="49447" y="43636"/>
                    <a:pt x="49697" y="43386"/>
                    <a:pt x="50006" y="43386"/>
                  </a:cubicBezTo>
                  <a:close/>
                  <a:moveTo>
                    <a:pt x="53733" y="43386"/>
                  </a:moveTo>
                  <a:cubicBezTo>
                    <a:pt x="54031" y="43386"/>
                    <a:pt x="54293" y="43636"/>
                    <a:pt x="54293" y="43946"/>
                  </a:cubicBezTo>
                  <a:cubicBezTo>
                    <a:pt x="54293" y="44244"/>
                    <a:pt x="54043" y="44517"/>
                    <a:pt x="53733" y="44517"/>
                  </a:cubicBezTo>
                  <a:cubicBezTo>
                    <a:pt x="53412" y="44517"/>
                    <a:pt x="53162" y="44267"/>
                    <a:pt x="53162" y="43946"/>
                  </a:cubicBezTo>
                  <a:cubicBezTo>
                    <a:pt x="53173" y="43636"/>
                    <a:pt x="53412" y="43386"/>
                    <a:pt x="53733" y="43386"/>
                  </a:cubicBezTo>
                  <a:close/>
                  <a:moveTo>
                    <a:pt x="57460" y="43386"/>
                  </a:moveTo>
                  <a:cubicBezTo>
                    <a:pt x="57781" y="43386"/>
                    <a:pt x="58031" y="43636"/>
                    <a:pt x="58031" y="43946"/>
                  </a:cubicBezTo>
                  <a:cubicBezTo>
                    <a:pt x="58031" y="44267"/>
                    <a:pt x="57781" y="44517"/>
                    <a:pt x="57460" y="44517"/>
                  </a:cubicBezTo>
                  <a:cubicBezTo>
                    <a:pt x="57150" y="44517"/>
                    <a:pt x="56900" y="44267"/>
                    <a:pt x="56900" y="43946"/>
                  </a:cubicBezTo>
                  <a:cubicBezTo>
                    <a:pt x="56900" y="43636"/>
                    <a:pt x="57150" y="43386"/>
                    <a:pt x="57460" y="43386"/>
                  </a:cubicBezTo>
                  <a:close/>
                  <a:moveTo>
                    <a:pt x="61186" y="43386"/>
                  </a:moveTo>
                  <a:cubicBezTo>
                    <a:pt x="61484" y="43386"/>
                    <a:pt x="61746" y="43636"/>
                    <a:pt x="61746" y="43946"/>
                  </a:cubicBezTo>
                  <a:cubicBezTo>
                    <a:pt x="61746" y="44244"/>
                    <a:pt x="61496" y="44517"/>
                    <a:pt x="61186" y="44517"/>
                  </a:cubicBezTo>
                  <a:cubicBezTo>
                    <a:pt x="60877" y="44517"/>
                    <a:pt x="60615" y="44267"/>
                    <a:pt x="60615" y="43946"/>
                  </a:cubicBezTo>
                  <a:cubicBezTo>
                    <a:pt x="60639" y="43636"/>
                    <a:pt x="60877" y="43386"/>
                    <a:pt x="61186" y="43386"/>
                  </a:cubicBezTo>
                  <a:close/>
                  <a:moveTo>
                    <a:pt x="64925" y="43386"/>
                  </a:moveTo>
                  <a:cubicBezTo>
                    <a:pt x="65234" y="43386"/>
                    <a:pt x="65485" y="43636"/>
                    <a:pt x="65485" y="43946"/>
                  </a:cubicBezTo>
                  <a:cubicBezTo>
                    <a:pt x="65485" y="44267"/>
                    <a:pt x="65234" y="44517"/>
                    <a:pt x="64925" y="44517"/>
                  </a:cubicBezTo>
                  <a:cubicBezTo>
                    <a:pt x="64603" y="44517"/>
                    <a:pt x="64353" y="44267"/>
                    <a:pt x="64353" y="43946"/>
                  </a:cubicBezTo>
                  <a:cubicBezTo>
                    <a:pt x="64353" y="43636"/>
                    <a:pt x="64603" y="43386"/>
                    <a:pt x="64925" y="43386"/>
                  </a:cubicBezTo>
                  <a:close/>
                  <a:moveTo>
                    <a:pt x="68640" y="43386"/>
                  </a:moveTo>
                  <a:cubicBezTo>
                    <a:pt x="68937" y="43386"/>
                    <a:pt x="69211" y="43636"/>
                    <a:pt x="69211" y="43946"/>
                  </a:cubicBezTo>
                  <a:cubicBezTo>
                    <a:pt x="69211" y="44244"/>
                    <a:pt x="68949" y="44517"/>
                    <a:pt x="68640" y="44517"/>
                  </a:cubicBezTo>
                  <a:cubicBezTo>
                    <a:pt x="68330" y="44517"/>
                    <a:pt x="68080" y="44267"/>
                    <a:pt x="68080" y="43946"/>
                  </a:cubicBezTo>
                  <a:cubicBezTo>
                    <a:pt x="68092" y="43636"/>
                    <a:pt x="68330" y="43386"/>
                    <a:pt x="68640" y="43386"/>
                  </a:cubicBezTo>
                  <a:close/>
                  <a:moveTo>
                    <a:pt x="72366" y="43386"/>
                  </a:moveTo>
                  <a:cubicBezTo>
                    <a:pt x="72676" y="43386"/>
                    <a:pt x="72926" y="43636"/>
                    <a:pt x="72926" y="43946"/>
                  </a:cubicBezTo>
                  <a:cubicBezTo>
                    <a:pt x="72926" y="44267"/>
                    <a:pt x="72676" y="44517"/>
                    <a:pt x="72366" y="44517"/>
                  </a:cubicBezTo>
                  <a:cubicBezTo>
                    <a:pt x="72045" y="44517"/>
                    <a:pt x="71795" y="44267"/>
                    <a:pt x="71795" y="43946"/>
                  </a:cubicBezTo>
                  <a:cubicBezTo>
                    <a:pt x="71807" y="43636"/>
                    <a:pt x="72069" y="43386"/>
                    <a:pt x="72366" y="43386"/>
                  </a:cubicBezTo>
                  <a:close/>
                  <a:moveTo>
                    <a:pt x="76093" y="43386"/>
                  </a:moveTo>
                  <a:cubicBezTo>
                    <a:pt x="76391" y="43386"/>
                    <a:pt x="76664" y="43636"/>
                    <a:pt x="76664" y="43946"/>
                  </a:cubicBezTo>
                  <a:cubicBezTo>
                    <a:pt x="76664" y="44244"/>
                    <a:pt x="76403" y="44517"/>
                    <a:pt x="76093" y="44517"/>
                  </a:cubicBezTo>
                  <a:cubicBezTo>
                    <a:pt x="75795" y="44517"/>
                    <a:pt x="75533" y="44267"/>
                    <a:pt x="75533" y="43946"/>
                  </a:cubicBezTo>
                  <a:cubicBezTo>
                    <a:pt x="75533" y="43636"/>
                    <a:pt x="75783" y="43386"/>
                    <a:pt x="76093" y="43386"/>
                  </a:cubicBezTo>
                  <a:close/>
                  <a:moveTo>
                    <a:pt x="79712" y="43386"/>
                  </a:moveTo>
                  <a:cubicBezTo>
                    <a:pt x="80010" y="43386"/>
                    <a:pt x="80284" y="43636"/>
                    <a:pt x="80284" y="43946"/>
                  </a:cubicBezTo>
                  <a:cubicBezTo>
                    <a:pt x="80284" y="44244"/>
                    <a:pt x="80022" y="44517"/>
                    <a:pt x="79712" y="44517"/>
                  </a:cubicBezTo>
                  <a:cubicBezTo>
                    <a:pt x="79403" y="44517"/>
                    <a:pt x="79153" y="44267"/>
                    <a:pt x="79153" y="43946"/>
                  </a:cubicBezTo>
                  <a:cubicBezTo>
                    <a:pt x="79165" y="43636"/>
                    <a:pt x="79403" y="43386"/>
                    <a:pt x="79712" y="43386"/>
                  </a:cubicBezTo>
                  <a:close/>
                  <a:moveTo>
                    <a:pt x="83451" y="43386"/>
                  </a:moveTo>
                  <a:cubicBezTo>
                    <a:pt x="83761" y="43386"/>
                    <a:pt x="84011" y="43636"/>
                    <a:pt x="84011" y="43946"/>
                  </a:cubicBezTo>
                  <a:cubicBezTo>
                    <a:pt x="84011" y="44267"/>
                    <a:pt x="83761" y="44517"/>
                    <a:pt x="83451" y="44517"/>
                  </a:cubicBezTo>
                  <a:cubicBezTo>
                    <a:pt x="83141" y="44517"/>
                    <a:pt x="82880" y="44267"/>
                    <a:pt x="82880" y="43946"/>
                  </a:cubicBezTo>
                  <a:cubicBezTo>
                    <a:pt x="82880" y="43636"/>
                    <a:pt x="83141" y="43386"/>
                    <a:pt x="83451" y="43386"/>
                  </a:cubicBezTo>
                  <a:close/>
                  <a:moveTo>
                    <a:pt x="87166" y="43386"/>
                  </a:moveTo>
                  <a:cubicBezTo>
                    <a:pt x="87463" y="43386"/>
                    <a:pt x="87737" y="43636"/>
                    <a:pt x="87737" y="43946"/>
                  </a:cubicBezTo>
                  <a:cubicBezTo>
                    <a:pt x="87737" y="44244"/>
                    <a:pt x="87475" y="44517"/>
                    <a:pt x="87166" y="44517"/>
                  </a:cubicBezTo>
                  <a:cubicBezTo>
                    <a:pt x="86856" y="44517"/>
                    <a:pt x="86606" y="44267"/>
                    <a:pt x="86606" y="43946"/>
                  </a:cubicBezTo>
                  <a:cubicBezTo>
                    <a:pt x="86618" y="43636"/>
                    <a:pt x="86856" y="43386"/>
                    <a:pt x="87166" y="43386"/>
                  </a:cubicBezTo>
                  <a:close/>
                  <a:moveTo>
                    <a:pt x="90904" y="43386"/>
                  </a:moveTo>
                  <a:cubicBezTo>
                    <a:pt x="91214" y="43386"/>
                    <a:pt x="91464" y="43636"/>
                    <a:pt x="91464" y="43946"/>
                  </a:cubicBezTo>
                  <a:cubicBezTo>
                    <a:pt x="91464" y="44267"/>
                    <a:pt x="91214" y="44517"/>
                    <a:pt x="90904" y="44517"/>
                  </a:cubicBezTo>
                  <a:cubicBezTo>
                    <a:pt x="90595" y="44517"/>
                    <a:pt x="90345" y="44267"/>
                    <a:pt x="90345" y="43946"/>
                  </a:cubicBezTo>
                  <a:cubicBezTo>
                    <a:pt x="90345" y="43636"/>
                    <a:pt x="90595" y="43386"/>
                    <a:pt x="90904" y="43386"/>
                  </a:cubicBezTo>
                  <a:close/>
                  <a:moveTo>
                    <a:pt x="94631" y="43386"/>
                  </a:moveTo>
                  <a:cubicBezTo>
                    <a:pt x="94929" y="43386"/>
                    <a:pt x="95191" y="43636"/>
                    <a:pt x="95191" y="43946"/>
                  </a:cubicBezTo>
                  <a:cubicBezTo>
                    <a:pt x="95191" y="44244"/>
                    <a:pt x="94941" y="44517"/>
                    <a:pt x="94631" y="44517"/>
                  </a:cubicBezTo>
                  <a:cubicBezTo>
                    <a:pt x="94310" y="44517"/>
                    <a:pt x="94060" y="44267"/>
                    <a:pt x="94060" y="43946"/>
                  </a:cubicBezTo>
                  <a:cubicBezTo>
                    <a:pt x="94071" y="43636"/>
                    <a:pt x="94310" y="43386"/>
                    <a:pt x="94631" y="43386"/>
                  </a:cubicBezTo>
                  <a:close/>
                  <a:moveTo>
                    <a:pt x="98346" y="43386"/>
                  </a:moveTo>
                  <a:cubicBezTo>
                    <a:pt x="98655" y="43386"/>
                    <a:pt x="98905" y="43636"/>
                    <a:pt x="98905" y="43946"/>
                  </a:cubicBezTo>
                  <a:cubicBezTo>
                    <a:pt x="98905" y="44267"/>
                    <a:pt x="98655" y="44517"/>
                    <a:pt x="98346" y="44517"/>
                  </a:cubicBezTo>
                  <a:cubicBezTo>
                    <a:pt x="98036" y="44517"/>
                    <a:pt x="97786" y="44267"/>
                    <a:pt x="97786" y="43946"/>
                  </a:cubicBezTo>
                  <a:cubicBezTo>
                    <a:pt x="97798" y="43636"/>
                    <a:pt x="98036" y="43386"/>
                    <a:pt x="98346" y="43386"/>
                  </a:cubicBezTo>
                  <a:close/>
                  <a:moveTo>
                    <a:pt x="102084" y="43386"/>
                  </a:moveTo>
                  <a:cubicBezTo>
                    <a:pt x="102382" y="43386"/>
                    <a:pt x="102644" y="43636"/>
                    <a:pt x="102644" y="43946"/>
                  </a:cubicBezTo>
                  <a:cubicBezTo>
                    <a:pt x="102644" y="44244"/>
                    <a:pt x="102394" y="44517"/>
                    <a:pt x="102084" y="44517"/>
                  </a:cubicBezTo>
                  <a:cubicBezTo>
                    <a:pt x="101787" y="44517"/>
                    <a:pt x="101513" y="44267"/>
                    <a:pt x="101513" y="43946"/>
                  </a:cubicBezTo>
                  <a:cubicBezTo>
                    <a:pt x="101513" y="43636"/>
                    <a:pt x="101775" y="43386"/>
                    <a:pt x="102084" y="43386"/>
                  </a:cubicBezTo>
                  <a:close/>
                  <a:moveTo>
                    <a:pt x="105799" y="43386"/>
                  </a:moveTo>
                  <a:cubicBezTo>
                    <a:pt x="106121" y="43386"/>
                    <a:pt x="106371" y="43636"/>
                    <a:pt x="106371" y="43946"/>
                  </a:cubicBezTo>
                  <a:cubicBezTo>
                    <a:pt x="106371" y="44267"/>
                    <a:pt x="106109" y="44517"/>
                    <a:pt x="105799" y="44517"/>
                  </a:cubicBezTo>
                  <a:cubicBezTo>
                    <a:pt x="105490" y="44517"/>
                    <a:pt x="105239" y="44267"/>
                    <a:pt x="105239" y="43946"/>
                  </a:cubicBezTo>
                  <a:cubicBezTo>
                    <a:pt x="105251" y="43636"/>
                    <a:pt x="105490" y="43386"/>
                    <a:pt x="105799" y="43386"/>
                  </a:cubicBezTo>
                  <a:close/>
                  <a:moveTo>
                    <a:pt x="109538" y="43386"/>
                  </a:moveTo>
                  <a:cubicBezTo>
                    <a:pt x="109835" y="43386"/>
                    <a:pt x="110109" y="43636"/>
                    <a:pt x="110109" y="43946"/>
                  </a:cubicBezTo>
                  <a:cubicBezTo>
                    <a:pt x="110109" y="44244"/>
                    <a:pt x="109847" y="44517"/>
                    <a:pt x="109538" y="44517"/>
                  </a:cubicBezTo>
                  <a:cubicBezTo>
                    <a:pt x="109228" y="44517"/>
                    <a:pt x="108978" y="44267"/>
                    <a:pt x="108978" y="43946"/>
                  </a:cubicBezTo>
                  <a:cubicBezTo>
                    <a:pt x="108978" y="43636"/>
                    <a:pt x="109228" y="43386"/>
                    <a:pt x="109538" y="43386"/>
                  </a:cubicBezTo>
                  <a:close/>
                  <a:moveTo>
                    <a:pt x="113264" y="43386"/>
                  </a:moveTo>
                  <a:cubicBezTo>
                    <a:pt x="113574" y="43386"/>
                    <a:pt x="113824" y="43636"/>
                    <a:pt x="113824" y="43946"/>
                  </a:cubicBezTo>
                  <a:cubicBezTo>
                    <a:pt x="113824" y="44267"/>
                    <a:pt x="113574" y="44517"/>
                    <a:pt x="113264" y="44517"/>
                  </a:cubicBezTo>
                  <a:cubicBezTo>
                    <a:pt x="112943" y="44517"/>
                    <a:pt x="112693" y="44267"/>
                    <a:pt x="112693" y="43946"/>
                  </a:cubicBezTo>
                  <a:cubicBezTo>
                    <a:pt x="112705" y="43636"/>
                    <a:pt x="112943" y="43386"/>
                    <a:pt x="113264" y="43386"/>
                  </a:cubicBezTo>
                  <a:close/>
                  <a:moveTo>
                    <a:pt x="116991" y="43386"/>
                  </a:moveTo>
                  <a:cubicBezTo>
                    <a:pt x="117289" y="43386"/>
                    <a:pt x="117562" y="43636"/>
                    <a:pt x="117562" y="43946"/>
                  </a:cubicBezTo>
                  <a:cubicBezTo>
                    <a:pt x="117562" y="44244"/>
                    <a:pt x="117312" y="44517"/>
                    <a:pt x="116991" y="44517"/>
                  </a:cubicBezTo>
                  <a:cubicBezTo>
                    <a:pt x="116681" y="44517"/>
                    <a:pt x="116431" y="44267"/>
                    <a:pt x="116431" y="43946"/>
                  </a:cubicBezTo>
                  <a:cubicBezTo>
                    <a:pt x="116431" y="43636"/>
                    <a:pt x="116681" y="43386"/>
                    <a:pt x="116991" y="43386"/>
                  </a:cubicBezTo>
                  <a:close/>
                  <a:moveTo>
                    <a:pt x="120718" y="43386"/>
                  </a:moveTo>
                  <a:cubicBezTo>
                    <a:pt x="121027" y="43386"/>
                    <a:pt x="121277" y="43636"/>
                    <a:pt x="121277" y="43946"/>
                  </a:cubicBezTo>
                  <a:cubicBezTo>
                    <a:pt x="121277" y="44267"/>
                    <a:pt x="121027" y="44517"/>
                    <a:pt x="120718" y="44517"/>
                  </a:cubicBezTo>
                  <a:cubicBezTo>
                    <a:pt x="120408" y="44517"/>
                    <a:pt x="120146" y="44267"/>
                    <a:pt x="120146" y="43946"/>
                  </a:cubicBezTo>
                  <a:cubicBezTo>
                    <a:pt x="120170" y="43636"/>
                    <a:pt x="120420" y="43386"/>
                    <a:pt x="120718" y="43386"/>
                  </a:cubicBezTo>
                  <a:close/>
                  <a:moveTo>
                    <a:pt x="124456" y="43386"/>
                  </a:moveTo>
                  <a:cubicBezTo>
                    <a:pt x="124754" y="43386"/>
                    <a:pt x="125016" y="43636"/>
                    <a:pt x="125016" y="43946"/>
                  </a:cubicBezTo>
                  <a:cubicBezTo>
                    <a:pt x="125016" y="44244"/>
                    <a:pt x="124766" y="44517"/>
                    <a:pt x="124456" y="44517"/>
                  </a:cubicBezTo>
                  <a:cubicBezTo>
                    <a:pt x="124135" y="44517"/>
                    <a:pt x="123885" y="44267"/>
                    <a:pt x="123885" y="43946"/>
                  </a:cubicBezTo>
                  <a:cubicBezTo>
                    <a:pt x="123885" y="43636"/>
                    <a:pt x="124135" y="43386"/>
                    <a:pt x="124456" y="43386"/>
                  </a:cubicBezTo>
                  <a:close/>
                  <a:moveTo>
                    <a:pt x="128171" y="43386"/>
                  </a:moveTo>
                  <a:cubicBezTo>
                    <a:pt x="128480" y="43386"/>
                    <a:pt x="128742" y="43636"/>
                    <a:pt x="128742" y="43946"/>
                  </a:cubicBezTo>
                  <a:cubicBezTo>
                    <a:pt x="128742" y="44267"/>
                    <a:pt x="128480" y="44517"/>
                    <a:pt x="128171" y="44517"/>
                  </a:cubicBezTo>
                  <a:cubicBezTo>
                    <a:pt x="127861" y="44517"/>
                    <a:pt x="127611" y="44267"/>
                    <a:pt x="127611" y="43946"/>
                  </a:cubicBezTo>
                  <a:cubicBezTo>
                    <a:pt x="127611" y="43636"/>
                    <a:pt x="127861" y="43386"/>
                    <a:pt x="128171" y="43386"/>
                  </a:cubicBezTo>
                  <a:close/>
                  <a:moveTo>
                    <a:pt x="131898" y="43386"/>
                  </a:moveTo>
                  <a:cubicBezTo>
                    <a:pt x="132195" y="43386"/>
                    <a:pt x="132457" y="43636"/>
                    <a:pt x="132457" y="43946"/>
                  </a:cubicBezTo>
                  <a:cubicBezTo>
                    <a:pt x="132457" y="44244"/>
                    <a:pt x="132207" y="44517"/>
                    <a:pt x="131898" y="44517"/>
                  </a:cubicBezTo>
                  <a:cubicBezTo>
                    <a:pt x="131600" y="44517"/>
                    <a:pt x="131326" y="44267"/>
                    <a:pt x="131326" y="43946"/>
                  </a:cubicBezTo>
                  <a:cubicBezTo>
                    <a:pt x="131338" y="43636"/>
                    <a:pt x="131576" y="43386"/>
                    <a:pt x="131898" y="43386"/>
                  </a:cubicBezTo>
                  <a:close/>
                  <a:moveTo>
                    <a:pt x="135624" y="43386"/>
                  </a:moveTo>
                  <a:cubicBezTo>
                    <a:pt x="135946" y="43386"/>
                    <a:pt x="136196" y="43636"/>
                    <a:pt x="136196" y="43946"/>
                  </a:cubicBezTo>
                  <a:cubicBezTo>
                    <a:pt x="136196" y="44267"/>
                    <a:pt x="135934" y="44517"/>
                    <a:pt x="135624" y="44517"/>
                  </a:cubicBezTo>
                  <a:cubicBezTo>
                    <a:pt x="135315" y="44517"/>
                    <a:pt x="135065" y="44267"/>
                    <a:pt x="135065" y="43946"/>
                  </a:cubicBezTo>
                  <a:cubicBezTo>
                    <a:pt x="135065" y="43636"/>
                    <a:pt x="135315" y="43386"/>
                    <a:pt x="135624" y="43386"/>
                  </a:cubicBezTo>
                  <a:close/>
                  <a:moveTo>
                    <a:pt x="139351" y="43386"/>
                  </a:moveTo>
                  <a:cubicBezTo>
                    <a:pt x="139649" y="43386"/>
                    <a:pt x="139910" y="43636"/>
                    <a:pt x="139910" y="43946"/>
                  </a:cubicBezTo>
                  <a:cubicBezTo>
                    <a:pt x="139910" y="44244"/>
                    <a:pt x="139660" y="44517"/>
                    <a:pt x="139351" y="44517"/>
                  </a:cubicBezTo>
                  <a:cubicBezTo>
                    <a:pt x="139053" y="44517"/>
                    <a:pt x="138779" y="44267"/>
                    <a:pt x="138779" y="43946"/>
                  </a:cubicBezTo>
                  <a:cubicBezTo>
                    <a:pt x="138803" y="43636"/>
                    <a:pt x="139041" y="43386"/>
                    <a:pt x="139351" y="43386"/>
                  </a:cubicBezTo>
                  <a:close/>
                  <a:moveTo>
                    <a:pt x="143089" y="43386"/>
                  </a:moveTo>
                  <a:cubicBezTo>
                    <a:pt x="143399" y="43386"/>
                    <a:pt x="143649" y="43636"/>
                    <a:pt x="143649" y="43946"/>
                  </a:cubicBezTo>
                  <a:cubicBezTo>
                    <a:pt x="143649" y="44267"/>
                    <a:pt x="143399" y="44517"/>
                    <a:pt x="143089" y="44517"/>
                  </a:cubicBezTo>
                  <a:cubicBezTo>
                    <a:pt x="142768" y="44517"/>
                    <a:pt x="142518" y="44267"/>
                    <a:pt x="142518" y="43946"/>
                  </a:cubicBezTo>
                  <a:cubicBezTo>
                    <a:pt x="142518" y="43636"/>
                    <a:pt x="142768" y="43386"/>
                    <a:pt x="143089" y="43386"/>
                  </a:cubicBezTo>
                  <a:close/>
                  <a:moveTo>
                    <a:pt x="146804" y="43386"/>
                  </a:moveTo>
                  <a:cubicBezTo>
                    <a:pt x="147102" y="43386"/>
                    <a:pt x="147376" y="43636"/>
                    <a:pt x="147376" y="43946"/>
                  </a:cubicBezTo>
                  <a:cubicBezTo>
                    <a:pt x="147376" y="44244"/>
                    <a:pt x="147114" y="44517"/>
                    <a:pt x="146804" y="44517"/>
                  </a:cubicBezTo>
                  <a:cubicBezTo>
                    <a:pt x="146495" y="44517"/>
                    <a:pt x="146245" y="44267"/>
                    <a:pt x="146245" y="43946"/>
                  </a:cubicBezTo>
                  <a:cubicBezTo>
                    <a:pt x="146257" y="43636"/>
                    <a:pt x="146495" y="43386"/>
                    <a:pt x="146804" y="43386"/>
                  </a:cubicBezTo>
                  <a:close/>
                  <a:moveTo>
                    <a:pt x="3405" y="45244"/>
                  </a:moveTo>
                  <a:cubicBezTo>
                    <a:pt x="3703" y="45244"/>
                    <a:pt x="3977" y="45494"/>
                    <a:pt x="3977" y="45815"/>
                  </a:cubicBezTo>
                  <a:cubicBezTo>
                    <a:pt x="3977" y="46113"/>
                    <a:pt x="3727" y="46375"/>
                    <a:pt x="3405" y="46375"/>
                  </a:cubicBezTo>
                  <a:cubicBezTo>
                    <a:pt x="3096" y="46375"/>
                    <a:pt x="2846" y="46125"/>
                    <a:pt x="2846" y="45815"/>
                  </a:cubicBezTo>
                  <a:cubicBezTo>
                    <a:pt x="2858" y="45518"/>
                    <a:pt x="3096" y="45244"/>
                    <a:pt x="3405" y="45244"/>
                  </a:cubicBezTo>
                  <a:close/>
                  <a:moveTo>
                    <a:pt x="7132" y="45244"/>
                  </a:moveTo>
                  <a:cubicBezTo>
                    <a:pt x="7430" y="45244"/>
                    <a:pt x="7692" y="45494"/>
                    <a:pt x="7692" y="45815"/>
                  </a:cubicBezTo>
                  <a:cubicBezTo>
                    <a:pt x="7692" y="46113"/>
                    <a:pt x="7442" y="46375"/>
                    <a:pt x="7132" y="46375"/>
                  </a:cubicBezTo>
                  <a:cubicBezTo>
                    <a:pt x="6834" y="46375"/>
                    <a:pt x="6560" y="46125"/>
                    <a:pt x="6560" y="45815"/>
                  </a:cubicBezTo>
                  <a:cubicBezTo>
                    <a:pt x="6584" y="45518"/>
                    <a:pt x="6822" y="45244"/>
                    <a:pt x="7132" y="45244"/>
                  </a:cubicBezTo>
                  <a:close/>
                  <a:moveTo>
                    <a:pt x="10871" y="45244"/>
                  </a:moveTo>
                  <a:cubicBezTo>
                    <a:pt x="11168" y="45244"/>
                    <a:pt x="11430" y="45494"/>
                    <a:pt x="11430" y="45815"/>
                  </a:cubicBezTo>
                  <a:cubicBezTo>
                    <a:pt x="11430" y="46113"/>
                    <a:pt x="11180" y="46375"/>
                    <a:pt x="10871" y="46375"/>
                  </a:cubicBezTo>
                  <a:cubicBezTo>
                    <a:pt x="10573" y="46375"/>
                    <a:pt x="10299" y="46125"/>
                    <a:pt x="10299" y="45815"/>
                  </a:cubicBezTo>
                  <a:cubicBezTo>
                    <a:pt x="10299" y="45518"/>
                    <a:pt x="10549" y="45244"/>
                    <a:pt x="10871" y="45244"/>
                  </a:cubicBezTo>
                  <a:close/>
                  <a:moveTo>
                    <a:pt x="14585" y="45244"/>
                  </a:moveTo>
                  <a:cubicBezTo>
                    <a:pt x="14883" y="45244"/>
                    <a:pt x="15157" y="45494"/>
                    <a:pt x="15157" y="45815"/>
                  </a:cubicBezTo>
                  <a:cubicBezTo>
                    <a:pt x="15157" y="46113"/>
                    <a:pt x="14895" y="46375"/>
                    <a:pt x="14585" y="46375"/>
                  </a:cubicBezTo>
                  <a:cubicBezTo>
                    <a:pt x="14288" y="46375"/>
                    <a:pt x="14014" y="46125"/>
                    <a:pt x="14014" y="45815"/>
                  </a:cubicBezTo>
                  <a:cubicBezTo>
                    <a:pt x="14038" y="45518"/>
                    <a:pt x="14276" y="45244"/>
                    <a:pt x="14585" y="45244"/>
                  </a:cubicBezTo>
                  <a:close/>
                  <a:moveTo>
                    <a:pt x="18324" y="45244"/>
                  </a:moveTo>
                  <a:cubicBezTo>
                    <a:pt x="18622" y="45244"/>
                    <a:pt x="18883" y="45494"/>
                    <a:pt x="18883" y="45815"/>
                  </a:cubicBezTo>
                  <a:cubicBezTo>
                    <a:pt x="18883" y="46113"/>
                    <a:pt x="18633" y="46375"/>
                    <a:pt x="18324" y="46375"/>
                  </a:cubicBezTo>
                  <a:cubicBezTo>
                    <a:pt x="18026" y="46375"/>
                    <a:pt x="17752" y="46125"/>
                    <a:pt x="17752" y="45815"/>
                  </a:cubicBezTo>
                  <a:cubicBezTo>
                    <a:pt x="17752" y="45518"/>
                    <a:pt x="18014" y="45244"/>
                    <a:pt x="18324" y="45244"/>
                  </a:cubicBezTo>
                  <a:close/>
                  <a:moveTo>
                    <a:pt x="22039" y="45244"/>
                  </a:moveTo>
                  <a:cubicBezTo>
                    <a:pt x="22336" y="45244"/>
                    <a:pt x="22610" y="45494"/>
                    <a:pt x="22610" y="45815"/>
                  </a:cubicBezTo>
                  <a:cubicBezTo>
                    <a:pt x="22610" y="46113"/>
                    <a:pt x="22360" y="46375"/>
                    <a:pt x="22039" y="46375"/>
                  </a:cubicBezTo>
                  <a:cubicBezTo>
                    <a:pt x="21729" y="46375"/>
                    <a:pt x="21479" y="46125"/>
                    <a:pt x="21479" y="45815"/>
                  </a:cubicBezTo>
                  <a:cubicBezTo>
                    <a:pt x="21491" y="45518"/>
                    <a:pt x="21729" y="45244"/>
                    <a:pt x="22039" y="45244"/>
                  </a:cubicBezTo>
                  <a:close/>
                  <a:moveTo>
                    <a:pt x="25777" y="45244"/>
                  </a:moveTo>
                  <a:cubicBezTo>
                    <a:pt x="26075" y="45244"/>
                    <a:pt x="26349" y="45494"/>
                    <a:pt x="26349" y="45815"/>
                  </a:cubicBezTo>
                  <a:cubicBezTo>
                    <a:pt x="26349" y="46113"/>
                    <a:pt x="26087" y="46375"/>
                    <a:pt x="25777" y="46375"/>
                  </a:cubicBezTo>
                  <a:cubicBezTo>
                    <a:pt x="25468" y="46375"/>
                    <a:pt x="25206" y="46125"/>
                    <a:pt x="25206" y="45815"/>
                  </a:cubicBezTo>
                  <a:cubicBezTo>
                    <a:pt x="25218" y="45518"/>
                    <a:pt x="25468" y="45244"/>
                    <a:pt x="25777" y="45244"/>
                  </a:cubicBezTo>
                  <a:close/>
                  <a:moveTo>
                    <a:pt x="29504" y="45244"/>
                  </a:moveTo>
                  <a:cubicBezTo>
                    <a:pt x="29801" y="45244"/>
                    <a:pt x="30063" y="45494"/>
                    <a:pt x="30063" y="45815"/>
                  </a:cubicBezTo>
                  <a:cubicBezTo>
                    <a:pt x="30063" y="46113"/>
                    <a:pt x="29813" y="46375"/>
                    <a:pt x="29504" y="46375"/>
                  </a:cubicBezTo>
                  <a:cubicBezTo>
                    <a:pt x="29182" y="46375"/>
                    <a:pt x="28932" y="46125"/>
                    <a:pt x="28932" y="45815"/>
                  </a:cubicBezTo>
                  <a:cubicBezTo>
                    <a:pt x="28944" y="45518"/>
                    <a:pt x="29182" y="45244"/>
                    <a:pt x="29504" y="45244"/>
                  </a:cubicBezTo>
                  <a:close/>
                  <a:moveTo>
                    <a:pt x="33230" y="45244"/>
                  </a:moveTo>
                  <a:cubicBezTo>
                    <a:pt x="33528" y="45244"/>
                    <a:pt x="33802" y="45494"/>
                    <a:pt x="33802" y="45815"/>
                  </a:cubicBezTo>
                  <a:cubicBezTo>
                    <a:pt x="33802" y="46113"/>
                    <a:pt x="33552" y="46375"/>
                    <a:pt x="33230" y="46375"/>
                  </a:cubicBezTo>
                  <a:cubicBezTo>
                    <a:pt x="32921" y="46375"/>
                    <a:pt x="32671" y="46125"/>
                    <a:pt x="32671" y="45815"/>
                  </a:cubicBezTo>
                  <a:cubicBezTo>
                    <a:pt x="32671" y="45518"/>
                    <a:pt x="32921" y="45244"/>
                    <a:pt x="33230" y="45244"/>
                  </a:cubicBezTo>
                  <a:close/>
                  <a:moveTo>
                    <a:pt x="36957" y="45244"/>
                  </a:moveTo>
                  <a:cubicBezTo>
                    <a:pt x="37255" y="45244"/>
                    <a:pt x="37517" y="45494"/>
                    <a:pt x="37517" y="45815"/>
                  </a:cubicBezTo>
                  <a:cubicBezTo>
                    <a:pt x="37517" y="46113"/>
                    <a:pt x="37267" y="46375"/>
                    <a:pt x="36957" y="46375"/>
                  </a:cubicBezTo>
                  <a:cubicBezTo>
                    <a:pt x="36648" y="46375"/>
                    <a:pt x="36386" y="46125"/>
                    <a:pt x="36386" y="45815"/>
                  </a:cubicBezTo>
                  <a:cubicBezTo>
                    <a:pt x="36409" y="45518"/>
                    <a:pt x="36648" y="45244"/>
                    <a:pt x="36957" y="45244"/>
                  </a:cubicBezTo>
                  <a:close/>
                  <a:moveTo>
                    <a:pt x="40672" y="45244"/>
                  </a:moveTo>
                  <a:cubicBezTo>
                    <a:pt x="40970" y="45244"/>
                    <a:pt x="41243" y="45494"/>
                    <a:pt x="41243" y="45815"/>
                  </a:cubicBezTo>
                  <a:cubicBezTo>
                    <a:pt x="41243" y="46113"/>
                    <a:pt x="40993" y="46375"/>
                    <a:pt x="40672" y="46375"/>
                  </a:cubicBezTo>
                  <a:cubicBezTo>
                    <a:pt x="40374" y="46375"/>
                    <a:pt x="40112" y="46125"/>
                    <a:pt x="40112" y="45815"/>
                  </a:cubicBezTo>
                  <a:cubicBezTo>
                    <a:pt x="40124" y="45518"/>
                    <a:pt x="40362" y="45244"/>
                    <a:pt x="40672" y="45244"/>
                  </a:cubicBezTo>
                  <a:close/>
                  <a:moveTo>
                    <a:pt x="44410" y="45244"/>
                  </a:moveTo>
                  <a:cubicBezTo>
                    <a:pt x="44708" y="45244"/>
                    <a:pt x="44982" y="45494"/>
                    <a:pt x="44982" y="45815"/>
                  </a:cubicBezTo>
                  <a:cubicBezTo>
                    <a:pt x="44982" y="46113"/>
                    <a:pt x="44720" y="46375"/>
                    <a:pt x="44410" y="46375"/>
                  </a:cubicBezTo>
                  <a:cubicBezTo>
                    <a:pt x="44113" y="46375"/>
                    <a:pt x="43851" y="46125"/>
                    <a:pt x="43851" y="45815"/>
                  </a:cubicBezTo>
                  <a:cubicBezTo>
                    <a:pt x="43851" y="45518"/>
                    <a:pt x="44101" y="45244"/>
                    <a:pt x="44410" y="45244"/>
                  </a:cubicBezTo>
                  <a:close/>
                  <a:moveTo>
                    <a:pt x="48137" y="45244"/>
                  </a:moveTo>
                  <a:cubicBezTo>
                    <a:pt x="48435" y="45244"/>
                    <a:pt x="48697" y="45494"/>
                    <a:pt x="48697" y="45815"/>
                  </a:cubicBezTo>
                  <a:cubicBezTo>
                    <a:pt x="48697" y="46113"/>
                    <a:pt x="48447" y="46375"/>
                    <a:pt x="48137" y="46375"/>
                  </a:cubicBezTo>
                  <a:cubicBezTo>
                    <a:pt x="47839" y="46375"/>
                    <a:pt x="47566" y="46125"/>
                    <a:pt x="47566" y="45815"/>
                  </a:cubicBezTo>
                  <a:cubicBezTo>
                    <a:pt x="47578" y="45518"/>
                    <a:pt x="47839" y="45244"/>
                    <a:pt x="48137" y="45244"/>
                  </a:cubicBezTo>
                  <a:close/>
                  <a:moveTo>
                    <a:pt x="51864" y="45244"/>
                  </a:moveTo>
                  <a:cubicBezTo>
                    <a:pt x="52161" y="45244"/>
                    <a:pt x="52435" y="45494"/>
                    <a:pt x="52435" y="45815"/>
                  </a:cubicBezTo>
                  <a:cubicBezTo>
                    <a:pt x="52435" y="46113"/>
                    <a:pt x="52185" y="46375"/>
                    <a:pt x="51864" y="46375"/>
                  </a:cubicBezTo>
                  <a:cubicBezTo>
                    <a:pt x="51566" y="46375"/>
                    <a:pt x="51304" y="46125"/>
                    <a:pt x="51304" y="45815"/>
                  </a:cubicBezTo>
                  <a:cubicBezTo>
                    <a:pt x="51304" y="45518"/>
                    <a:pt x="51554" y="45244"/>
                    <a:pt x="51864" y="45244"/>
                  </a:cubicBezTo>
                  <a:close/>
                  <a:moveTo>
                    <a:pt x="55602" y="45244"/>
                  </a:moveTo>
                  <a:cubicBezTo>
                    <a:pt x="55900" y="45244"/>
                    <a:pt x="56174" y="45494"/>
                    <a:pt x="56174" y="45815"/>
                  </a:cubicBezTo>
                  <a:cubicBezTo>
                    <a:pt x="56174" y="46113"/>
                    <a:pt x="55912" y="46375"/>
                    <a:pt x="55602" y="46375"/>
                  </a:cubicBezTo>
                  <a:cubicBezTo>
                    <a:pt x="55293" y="46375"/>
                    <a:pt x="55043" y="46125"/>
                    <a:pt x="55043" y="45815"/>
                  </a:cubicBezTo>
                  <a:cubicBezTo>
                    <a:pt x="55043" y="45518"/>
                    <a:pt x="55293" y="45244"/>
                    <a:pt x="55602" y="45244"/>
                  </a:cubicBezTo>
                  <a:close/>
                  <a:moveTo>
                    <a:pt x="59329" y="45244"/>
                  </a:moveTo>
                  <a:cubicBezTo>
                    <a:pt x="59627" y="45244"/>
                    <a:pt x="59889" y="45494"/>
                    <a:pt x="59889" y="45815"/>
                  </a:cubicBezTo>
                  <a:cubicBezTo>
                    <a:pt x="59889" y="46113"/>
                    <a:pt x="59639" y="46375"/>
                    <a:pt x="59329" y="46375"/>
                  </a:cubicBezTo>
                  <a:cubicBezTo>
                    <a:pt x="59008" y="46375"/>
                    <a:pt x="58757" y="46125"/>
                    <a:pt x="58757" y="45815"/>
                  </a:cubicBezTo>
                  <a:cubicBezTo>
                    <a:pt x="58757" y="45518"/>
                    <a:pt x="59008" y="45244"/>
                    <a:pt x="59329" y="45244"/>
                  </a:cubicBezTo>
                  <a:close/>
                  <a:moveTo>
                    <a:pt x="63056" y="45244"/>
                  </a:moveTo>
                  <a:cubicBezTo>
                    <a:pt x="63353" y="45244"/>
                    <a:pt x="63627" y="45494"/>
                    <a:pt x="63627" y="45815"/>
                  </a:cubicBezTo>
                  <a:cubicBezTo>
                    <a:pt x="63627" y="46113"/>
                    <a:pt x="63377" y="46375"/>
                    <a:pt x="63056" y="46375"/>
                  </a:cubicBezTo>
                  <a:cubicBezTo>
                    <a:pt x="62746" y="46375"/>
                    <a:pt x="62496" y="46125"/>
                    <a:pt x="62496" y="45815"/>
                  </a:cubicBezTo>
                  <a:cubicBezTo>
                    <a:pt x="62496" y="45518"/>
                    <a:pt x="62746" y="45244"/>
                    <a:pt x="63056" y="45244"/>
                  </a:cubicBezTo>
                  <a:close/>
                  <a:moveTo>
                    <a:pt x="66782" y="45244"/>
                  </a:moveTo>
                  <a:cubicBezTo>
                    <a:pt x="67080" y="45244"/>
                    <a:pt x="67342" y="45494"/>
                    <a:pt x="67342" y="45815"/>
                  </a:cubicBezTo>
                  <a:cubicBezTo>
                    <a:pt x="67342" y="46113"/>
                    <a:pt x="67092" y="46375"/>
                    <a:pt x="66782" y="46375"/>
                  </a:cubicBezTo>
                  <a:cubicBezTo>
                    <a:pt x="66473" y="46375"/>
                    <a:pt x="66211" y="46125"/>
                    <a:pt x="66211" y="45815"/>
                  </a:cubicBezTo>
                  <a:cubicBezTo>
                    <a:pt x="66235" y="45518"/>
                    <a:pt x="66473" y="45244"/>
                    <a:pt x="66782" y="45244"/>
                  </a:cubicBezTo>
                  <a:close/>
                  <a:moveTo>
                    <a:pt x="70509" y="45244"/>
                  </a:moveTo>
                  <a:cubicBezTo>
                    <a:pt x="70807" y="45244"/>
                    <a:pt x="71080" y="45494"/>
                    <a:pt x="71080" y="45815"/>
                  </a:cubicBezTo>
                  <a:cubicBezTo>
                    <a:pt x="71080" y="46113"/>
                    <a:pt x="70830" y="46375"/>
                    <a:pt x="70509" y="46375"/>
                  </a:cubicBezTo>
                  <a:cubicBezTo>
                    <a:pt x="70199" y="46375"/>
                    <a:pt x="69949" y="46125"/>
                    <a:pt x="69949" y="45815"/>
                  </a:cubicBezTo>
                  <a:cubicBezTo>
                    <a:pt x="69949" y="45518"/>
                    <a:pt x="70199" y="45244"/>
                    <a:pt x="70509" y="45244"/>
                  </a:cubicBezTo>
                  <a:close/>
                  <a:moveTo>
                    <a:pt x="74236" y="45244"/>
                  </a:moveTo>
                  <a:cubicBezTo>
                    <a:pt x="74533" y="45244"/>
                    <a:pt x="74795" y="45494"/>
                    <a:pt x="74795" y="45815"/>
                  </a:cubicBezTo>
                  <a:cubicBezTo>
                    <a:pt x="74795" y="46113"/>
                    <a:pt x="74545" y="46375"/>
                    <a:pt x="74236" y="46375"/>
                  </a:cubicBezTo>
                  <a:cubicBezTo>
                    <a:pt x="73938" y="46375"/>
                    <a:pt x="73676" y="46125"/>
                    <a:pt x="73676" y="45815"/>
                  </a:cubicBezTo>
                  <a:cubicBezTo>
                    <a:pt x="73676" y="45518"/>
                    <a:pt x="73926" y="45244"/>
                    <a:pt x="74236" y="45244"/>
                  </a:cubicBezTo>
                  <a:close/>
                  <a:moveTo>
                    <a:pt x="77855" y="45244"/>
                  </a:moveTo>
                  <a:cubicBezTo>
                    <a:pt x="78153" y="45244"/>
                    <a:pt x="78415" y="45494"/>
                    <a:pt x="78415" y="45815"/>
                  </a:cubicBezTo>
                  <a:cubicBezTo>
                    <a:pt x="78415" y="46113"/>
                    <a:pt x="78165" y="46375"/>
                    <a:pt x="77855" y="46375"/>
                  </a:cubicBezTo>
                  <a:cubicBezTo>
                    <a:pt x="77546" y="46375"/>
                    <a:pt x="77284" y="46125"/>
                    <a:pt x="77284" y="45815"/>
                  </a:cubicBezTo>
                  <a:cubicBezTo>
                    <a:pt x="77284" y="45518"/>
                    <a:pt x="77546" y="45244"/>
                    <a:pt x="77855" y="45244"/>
                  </a:cubicBezTo>
                  <a:close/>
                  <a:moveTo>
                    <a:pt x="81570" y="45244"/>
                  </a:moveTo>
                  <a:cubicBezTo>
                    <a:pt x="81868" y="45244"/>
                    <a:pt x="82141" y="45494"/>
                    <a:pt x="82141" y="45815"/>
                  </a:cubicBezTo>
                  <a:cubicBezTo>
                    <a:pt x="82141" y="46113"/>
                    <a:pt x="81879" y="46375"/>
                    <a:pt x="81570" y="46375"/>
                  </a:cubicBezTo>
                  <a:cubicBezTo>
                    <a:pt x="81260" y="46375"/>
                    <a:pt x="81010" y="46125"/>
                    <a:pt x="81010" y="45815"/>
                  </a:cubicBezTo>
                  <a:cubicBezTo>
                    <a:pt x="81022" y="45518"/>
                    <a:pt x="81260" y="45244"/>
                    <a:pt x="81570" y="45244"/>
                  </a:cubicBezTo>
                  <a:close/>
                  <a:moveTo>
                    <a:pt x="85308" y="45244"/>
                  </a:moveTo>
                  <a:cubicBezTo>
                    <a:pt x="85606" y="45244"/>
                    <a:pt x="85880" y="45494"/>
                    <a:pt x="85880" y="45815"/>
                  </a:cubicBezTo>
                  <a:cubicBezTo>
                    <a:pt x="85880" y="46113"/>
                    <a:pt x="85618" y="46375"/>
                    <a:pt x="85308" y="46375"/>
                  </a:cubicBezTo>
                  <a:cubicBezTo>
                    <a:pt x="84999" y="46375"/>
                    <a:pt x="84749" y="46125"/>
                    <a:pt x="84749" y="45815"/>
                  </a:cubicBezTo>
                  <a:cubicBezTo>
                    <a:pt x="84749" y="45518"/>
                    <a:pt x="84999" y="45244"/>
                    <a:pt x="85308" y="45244"/>
                  </a:cubicBezTo>
                  <a:close/>
                  <a:moveTo>
                    <a:pt x="89035" y="45244"/>
                  </a:moveTo>
                  <a:cubicBezTo>
                    <a:pt x="89333" y="45244"/>
                    <a:pt x="89595" y="45494"/>
                    <a:pt x="89595" y="45815"/>
                  </a:cubicBezTo>
                  <a:cubicBezTo>
                    <a:pt x="89595" y="46113"/>
                    <a:pt x="89345" y="46375"/>
                    <a:pt x="89035" y="46375"/>
                  </a:cubicBezTo>
                  <a:cubicBezTo>
                    <a:pt x="88714" y="46375"/>
                    <a:pt x="88464" y="46125"/>
                    <a:pt x="88464" y="45815"/>
                  </a:cubicBezTo>
                  <a:cubicBezTo>
                    <a:pt x="88475" y="45518"/>
                    <a:pt x="88714" y="45244"/>
                    <a:pt x="89035" y="45244"/>
                  </a:cubicBezTo>
                  <a:close/>
                  <a:moveTo>
                    <a:pt x="92762" y="45244"/>
                  </a:moveTo>
                  <a:cubicBezTo>
                    <a:pt x="93059" y="45244"/>
                    <a:pt x="93333" y="45494"/>
                    <a:pt x="93333" y="45815"/>
                  </a:cubicBezTo>
                  <a:cubicBezTo>
                    <a:pt x="93333" y="46113"/>
                    <a:pt x="93071" y="46375"/>
                    <a:pt x="92762" y="46375"/>
                  </a:cubicBezTo>
                  <a:cubicBezTo>
                    <a:pt x="92452" y="46375"/>
                    <a:pt x="92202" y="46125"/>
                    <a:pt x="92202" y="45815"/>
                  </a:cubicBezTo>
                  <a:cubicBezTo>
                    <a:pt x="92202" y="45518"/>
                    <a:pt x="92452" y="45244"/>
                    <a:pt x="92762" y="45244"/>
                  </a:cubicBezTo>
                  <a:close/>
                  <a:moveTo>
                    <a:pt x="96488" y="45244"/>
                  </a:moveTo>
                  <a:cubicBezTo>
                    <a:pt x="96786" y="45244"/>
                    <a:pt x="97048" y="45494"/>
                    <a:pt x="97048" y="45815"/>
                  </a:cubicBezTo>
                  <a:cubicBezTo>
                    <a:pt x="97048" y="46113"/>
                    <a:pt x="96798" y="46375"/>
                    <a:pt x="96488" y="46375"/>
                  </a:cubicBezTo>
                  <a:cubicBezTo>
                    <a:pt x="96191" y="46375"/>
                    <a:pt x="95917" y="46125"/>
                    <a:pt x="95917" y="45815"/>
                  </a:cubicBezTo>
                  <a:cubicBezTo>
                    <a:pt x="95917" y="45518"/>
                    <a:pt x="96179" y="45244"/>
                    <a:pt x="96488" y="45244"/>
                  </a:cubicBezTo>
                  <a:close/>
                  <a:moveTo>
                    <a:pt x="100203" y="45244"/>
                  </a:moveTo>
                  <a:cubicBezTo>
                    <a:pt x="100501" y="45244"/>
                    <a:pt x="100775" y="45494"/>
                    <a:pt x="100775" y="45815"/>
                  </a:cubicBezTo>
                  <a:cubicBezTo>
                    <a:pt x="100775" y="46113"/>
                    <a:pt x="100513" y="46375"/>
                    <a:pt x="100203" y="46375"/>
                  </a:cubicBezTo>
                  <a:cubicBezTo>
                    <a:pt x="99905" y="46375"/>
                    <a:pt x="99644" y="46125"/>
                    <a:pt x="99644" y="45815"/>
                  </a:cubicBezTo>
                  <a:cubicBezTo>
                    <a:pt x="99655" y="45518"/>
                    <a:pt x="99894" y="45244"/>
                    <a:pt x="100203" y="45244"/>
                  </a:cubicBezTo>
                  <a:close/>
                  <a:moveTo>
                    <a:pt x="103942" y="45244"/>
                  </a:moveTo>
                  <a:cubicBezTo>
                    <a:pt x="104239" y="45244"/>
                    <a:pt x="104513" y="45494"/>
                    <a:pt x="104513" y="45815"/>
                  </a:cubicBezTo>
                  <a:cubicBezTo>
                    <a:pt x="104513" y="46113"/>
                    <a:pt x="104251" y="46375"/>
                    <a:pt x="103942" y="46375"/>
                  </a:cubicBezTo>
                  <a:cubicBezTo>
                    <a:pt x="103644" y="46375"/>
                    <a:pt x="103382" y="46125"/>
                    <a:pt x="103382" y="45815"/>
                  </a:cubicBezTo>
                  <a:cubicBezTo>
                    <a:pt x="103382" y="45518"/>
                    <a:pt x="103632" y="45244"/>
                    <a:pt x="103942" y="45244"/>
                  </a:cubicBezTo>
                  <a:close/>
                  <a:moveTo>
                    <a:pt x="107668" y="45244"/>
                  </a:moveTo>
                  <a:cubicBezTo>
                    <a:pt x="107966" y="45244"/>
                    <a:pt x="108228" y="45494"/>
                    <a:pt x="108228" y="45815"/>
                  </a:cubicBezTo>
                  <a:cubicBezTo>
                    <a:pt x="108228" y="46113"/>
                    <a:pt x="107978" y="46375"/>
                    <a:pt x="107668" y="46375"/>
                  </a:cubicBezTo>
                  <a:cubicBezTo>
                    <a:pt x="107371" y="46375"/>
                    <a:pt x="107097" y="46125"/>
                    <a:pt x="107097" y="45815"/>
                  </a:cubicBezTo>
                  <a:cubicBezTo>
                    <a:pt x="107109" y="45518"/>
                    <a:pt x="107347" y="45244"/>
                    <a:pt x="107668" y="45244"/>
                  </a:cubicBezTo>
                  <a:close/>
                  <a:moveTo>
                    <a:pt x="111395" y="45244"/>
                  </a:moveTo>
                  <a:cubicBezTo>
                    <a:pt x="111693" y="45244"/>
                    <a:pt x="111967" y="45494"/>
                    <a:pt x="111967" y="45815"/>
                  </a:cubicBezTo>
                  <a:cubicBezTo>
                    <a:pt x="111967" y="46113"/>
                    <a:pt x="111705" y="46375"/>
                    <a:pt x="111395" y="46375"/>
                  </a:cubicBezTo>
                  <a:cubicBezTo>
                    <a:pt x="111085" y="46375"/>
                    <a:pt x="110835" y="46125"/>
                    <a:pt x="110835" y="45815"/>
                  </a:cubicBezTo>
                  <a:cubicBezTo>
                    <a:pt x="110835" y="45518"/>
                    <a:pt x="111085" y="45244"/>
                    <a:pt x="111395" y="45244"/>
                  </a:cubicBezTo>
                  <a:close/>
                  <a:moveTo>
                    <a:pt x="115122" y="45244"/>
                  </a:moveTo>
                  <a:cubicBezTo>
                    <a:pt x="115419" y="45244"/>
                    <a:pt x="115681" y="45494"/>
                    <a:pt x="115681" y="45815"/>
                  </a:cubicBezTo>
                  <a:cubicBezTo>
                    <a:pt x="115681" y="46113"/>
                    <a:pt x="115431" y="46375"/>
                    <a:pt x="115122" y="46375"/>
                  </a:cubicBezTo>
                  <a:cubicBezTo>
                    <a:pt x="114812" y="46375"/>
                    <a:pt x="114550" y="46125"/>
                    <a:pt x="114550" y="45815"/>
                  </a:cubicBezTo>
                  <a:cubicBezTo>
                    <a:pt x="114574" y="45518"/>
                    <a:pt x="114812" y="45244"/>
                    <a:pt x="115122" y="45244"/>
                  </a:cubicBezTo>
                  <a:close/>
                  <a:moveTo>
                    <a:pt x="118860" y="45244"/>
                  </a:moveTo>
                  <a:cubicBezTo>
                    <a:pt x="119158" y="45244"/>
                    <a:pt x="119420" y="45494"/>
                    <a:pt x="119420" y="45815"/>
                  </a:cubicBezTo>
                  <a:cubicBezTo>
                    <a:pt x="119420" y="46113"/>
                    <a:pt x="119170" y="46375"/>
                    <a:pt x="118860" y="46375"/>
                  </a:cubicBezTo>
                  <a:cubicBezTo>
                    <a:pt x="118539" y="46375"/>
                    <a:pt x="118289" y="46125"/>
                    <a:pt x="118289" y="45815"/>
                  </a:cubicBezTo>
                  <a:cubicBezTo>
                    <a:pt x="118289" y="45518"/>
                    <a:pt x="118539" y="45244"/>
                    <a:pt x="118860" y="45244"/>
                  </a:cubicBezTo>
                  <a:close/>
                  <a:moveTo>
                    <a:pt x="122575" y="45244"/>
                  </a:moveTo>
                  <a:cubicBezTo>
                    <a:pt x="122873" y="45244"/>
                    <a:pt x="123146" y="45494"/>
                    <a:pt x="123146" y="45815"/>
                  </a:cubicBezTo>
                  <a:cubicBezTo>
                    <a:pt x="123146" y="46113"/>
                    <a:pt x="122885" y="46375"/>
                    <a:pt x="122575" y="46375"/>
                  </a:cubicBezTo>
                  <a:cubicBezTo>
                    <a:pt x="122265" y="46375"/>
                    <a:pt x="122015" y="46125"/>
                    <a:pt x="122015" y="45815"/>
                  </a:cubicBezTo>
                  <a:cubicBezTo>
                    <a:pt x="122027" y="45518"/>
                    <a:pt x="122277" y="45244"/>
                    <a:pt x="122575" y="45244"/>
                  </a:cubicBezTo>
                  <a:close/>
                  <a:moveTo>
                    <a:pt x="126314" y="45244"/>
                  </a:moveTo>
                  <a:cubicBezTo>
                    <a:pt x="126611" y="45244"/>
                    <a:pt x="126873" y="45494"/>
                    <a:pt x="126873" y="45815"/>
                  </a:cubicBezTo>
                  <a:cubicBezTo>
                    <a:pt x="126873" y="46113"/>
                    <a:pt x="126623" y="46375"/>
                    <a:pt x="126314" y="46375"/>
                  </a:cubicBezTo>
                  <a:cubicBezTo>
                    <a:pt x="126004" y="46375"/>
                    <a:pt x="125742" y="46125"/>
                    <a:pt x="125742" y="45815"/>
                  </a:cubicBezTo>
                  <a:cubicBezTo>
                    <a:pt x="125742" y="45518"/>
                    <a:pt x="126004" y="45244"/>
                    <a:pt x="126314" y="45244"/>
                  </a:cubicBezTo>
                  <a:close/>
                  <a:moveTo>
                    <a:pt x="130028" y="45244"/>
                  </a:moveTo>
                  <a:cubicBezTo>
                    <a:pt x="130326" y="45244"/>
                    <a:pt x="130600" y="45494"/>
                    <a:pt x="130600" y="45815"/>
                  </a:cubicBezTo>
                  <a:cubicBezTo>
                    <a:pt x="130600" y="46113"/>
                    <a:pt x="130350" y="46375"/>
                    <a:pt x="130028" y="46375"/>
                  </a:cubicBezTo>
                  <a:cubicBezTo>
                    <a:pt x="129731" y="46375"/>
                    <a:pt x="129469" y="46125"/>
                    <a:pt x="129469" y="45815"/>
                  </a:cubicBezTo>
                  <a:cubicBezTo>
                    <a:pt x="129469" y="45518"/>
                    <a:pt x="129719" y="45244"/>
                    <a:pt x="130028" y="45244"/>
                  </a:cubicBezTo>
                  <a:close/>
                  <a:moveTo>
                    <a:pt x="133767" y="45244"/>
                  </a:moveTo>
                  <a:cubicBezTo>
                    <a:pt x="134065" y="45244"/>
                    <a:pt x="134326" y="45494"/>
                    <a:pt x="134326" y="45815"/>
                  </a:cubicBezTo>
                  <a:cubicBezTo>
                    <a:pt x="134326" y="46113"/>
                    <a:pt x="134076" y="46375"/>
                    <a:pt x="133767" y="46375"/>
                  </a:cubicBezTo>
                  <a:cubicBezTo>
                    <a:pt x="133469" y="46375"/>
                    <a:pt x="133207" y="46125"/>
                    <a:pt x="133207" y="45815"/>
                  </a:cubicBezTo>
                  <a:cubicBezTo>
                    <a:pt x="133207" y="45518"/>
                    <a:pt x="133457" y="45244"/>
                    <a:pt x="133767" y="45244"/>
                  </a:cubicBezTo>
                  <a:close/>
                  <a:moveTo>
                    <a:pt x="137494" y="45244"/>
                  </a:moveTo>
                  <a:cubicBezTo>
                    <a:pt x="137791" y="45244"/>
                    <a:pt x="138053" y="45494"/>
                    <a:pt x="138053" y="45815"/>
                  </a:cubicBezTo>
                  <a:cubicBezTo>
                    <a:pt x="138053" y="46113"/>
                    <a:pt x="137803" y="46375"/>
                    <a:pt x="137494" y="46375"/>
                  </a:cubicBezTo>
                  <a:cubicBezTo>
                    <a:pt x="137196" y="46375"/>
                    <a:pt x="136922" y="46125"/>
                    <a:pt x="136922" y="45815"/>
                  </a:cubicBezTo>
                  <a:cubicBezTo>
                    <a:pt x="136934" y="45518"/>
                    <a:pt x="137172" y="45244"/>
                    <a:pt x="137494" y="45244"/>
                  </a:cubicBezTo>
                  <a:close/>
                  <a:moveTo>
                    <a:pt x="141220" y="45244"/>
                  </a:moveTo>
                  <a:cubicBezTo>
                    <a:pt x="141518" y="45244"/>
                    <a:pt x="141792" y="45494"/>
                    <a:pt x="141792" y="45815"/>
                  </a:cubicBezTo>
                  <a:cubicBezTo>
                    <a:pt x="141792" y="46113"/>
                    <a:pt x="141530" y="46375"/>
                    <a:pt x="141220" y="46375"/>
                  </a:cubicBezTo>
                  <a:cubicBezTo>
                    <a:pt x="140911" y="46375"/>
                    <a:pt x="140661" y="46125"/>
                    <a:pt x="140661" y="45815"/>
                  </a:cubicBezTo>
                  <a:cubicBezTo>
                    <a:pt x="140661" y="45518"/>
                    <a:pt x="140911" y="45244"/>
                    <a:pt x="141220" y="45244"/>
                  </a:cubicBezTo>
                  <a:close/>
                  <a:moveTo>
                    <a:pt x="144947" y="45244"/>
                  </a:moveTo>
                  <a:cubicBezTo>
                    <a:pt x="145244" y="45244"/>
                    <a:pt x="145506" y="45494"/>
                    <a:pt x="145506" y="45815"/>
                  </a:cubicBezTo>
                  <a:cubicBezTo>
                    <a:pt x="145506" y="46113"/>
                    <a:pt x="145256" y="46375"/>
                    <a:pt x="144947" y="46375"/>
                  </a:cubicBezTo>
                  <a:cubicBezTo>
                    <a:pt x="144637" y="46375"/>
                    <a:pt x="144375" y="46125"/>
                    <a:pt x="144375" y="45815"/>
                  </a:cubicBezTo>
                  <a:cubicBezTo>
                    <a:pt x="144399" y="45518"/>
                    <a:pt x="144637" y="45244"/>
                    <a:pt x="144947" y="45244"/>
                  </a:cubicBezTo>
                  <a:close/>
                  <a:moveTo>
                    <a:pt x="148685" y="45244"/>
                  </a:moveTo>
                  <a:cubicBezTo>
                    <a:pt x="148983" y="45244"/>
                    <a:pt x="149245" y="45494"/>
                    <a:pt x="149245" y="45815"/>
                  </a:cubicBezTo>
                  <a:cubicBezTo>
                    <a:pt x="149245" y="46113"/>
                    <a:pt x="148995" y="46375"/>
                    <a:pt x="148685" y="46375"/>
                  </a:cubicBezTo>
                  <a:cubicBezTo>
                    <a:pt x="148364" y="46375"/>
                    <a:pt x="148114" y="46125"/>
                    <a:pt x="148114" y="45815"/>
                  </a:cubicBezTo>
                  <a:cubicBezTo>
                    <a:pt x="148114" y="45518"/>
                    <a:pt x="148364" y="45244"/>
                    <a:pt x="148685" y="45244"/>
                  </a:cubicBezTo>
                  <a:close/>
                  <a:moveTo>
                    <a:pt x="1548" y="47125"/>
                  </a:moveTo>
                  <a:cubicBezTo>
                    <a:pt x="1846" y="47125"/>
                    <a:pt x="2119" y="47375"/>
                    <a:pt x="2119" y="47685"/>
                  </a:cubicBezTo>
                  <a:cubicBezTo>
                    <a:pt x="2119" y="47982"/>
                    <a:pt x="1858" y="48244"/>
                    <a:pt x="1548" y="48244"/>
                  </a:cubicBezTo>
                  <a:cubicBezTo>
                    <a:pt x="1238" y="48244"/>
                    <a:pt x="988" y="47994"/>
                    <a:pt x="988" y="47685"/>
                  </a:cubicBezTo>
                  <a:cubicBezTo>
                    <a:pt x="988" y="47375"/>
                    <a:pt x="1238" y="47125"/>
                    <a:pt x="1548" y="47125"/>
                  </a:cubicBezTo>
                  <a:close/>
                  <a:moveTo>
                    <a:pt x="5287" y="47125"/>
                  </a:moveTo>
                  <a:cubicBezTo>
                    <a:pt x="5596" y="47125"/>
                    <a:pt x="5846" y="47375"/>
                    <a:pt x="5846" y="47685"/>
                  </a:cubicBezTo>
                  <a:cubicBezTo>
                    <a:pt x="5846" y="47994"/>
                    <a:pt x="5596" y="48244"/>
                    <a:pt x="5287" y="48244"/>
                  </a:cubicBezTo>
                  <a:cubicBezTo>
                    <a:pt x="4977" y="48244"/>
                    <a:pt x="4715" y="47994"/>
                    <a:pt x="4715" y="47685"/>
                  </a:cubicBezTo>
                  <a:cubicBezTo>
                    <a:pt x="4715" y="47375"/>
                    <a:pt x="4977" y="47125"/>
                    <a:pt x="5287" y="47125"/>
                  </a:cubicBezTo>
                  <a:close/>
                  <a:moveTo>
                    <a:pt x="9001" y="47125"/>
                  </a:moveTo>
                  <a:cubicBezTo>
                    <a:pt x="9299" y="47125"/>
                    <a:pt x="9573" y="47375"/>
                    <a:pt x="9573" y="47685"/>
                  </a:cubicBezTo>
                  <a:cubicBezTo>
                    <a:pt x="9573" y="47982"/>
                    <a:pt x="9323" y="48244"/>
                    <a:pt x="9001" y="48244"/>
                  </a:cubicBezTo>
                  <a:cubicBezTo>
                    <a:pt x="8704" y="48244"/>
                    <a:pt x="8442" y="47994"/>
                    <a:pt x="8442" y="47685"/>
                  </a:cubicBezTo>
                  <a:cubicBezTo>
                    <a:pt x="8442" y="47375"/>
                    <a:pt x="8692" y="47125"/>
                    <a:pt x="9001" y="47125"/>
                  </a:cubicBezTo>
                  <a:close/>
                  <a:moveTo>
                    <a:pt x="12728" y="47125"/>
                  </a:moveTo>
                  <a:cubicBezTo>
                    <a:pt x="13037" y="47125"/>
                    <a:pt x="13288" y="47375"/>
                    <a:pt x="13288" y="47685"/>
                  </a:cubicBezTo>
                  <a:cubicBezTo>
                    <a:pt x="13288" y="47994"/>
                    <a:pt x="13037" y="48244"/>
                    <a:pt x="12728" y="48244"/>
                  </a:cubicBezTo>
                  <a:cubicBezTo>
                    <a:pt x="12418" y="48244"/>
                    <a:pt x="12156" y="47994"/>
                    <a:pt x="12156" y="47685"/>
                  </a:cubicBezTo>
                  <a:cubicBezTo>
                    <a:pt x="12156" y="47375"/>
                    <a:pt x="12418" y="47125"/>
                    <a:pt x="12728" y="47125"/>
                  </a:cubicBezTo>
                  <a:close/>
                  <a:moveTo>
                    <a:pt x="16466" y="47125"/>
                  </a:moveTo>
                  <a:cubicBezTo>
                    <a:pt x="16764" y="47125"/>
                    <a:pt x="17026" y="47375"/>
                    <a:pt x="17026" y="47685"/>
                  </a:cubicBezTo>
                  <a:cubicBezTo>
                    <a:pt x="17026" y="47982"/>
                    <a:pt x="16776" y="48244"/>
                    <a:pt x="16466" y="48244"/>
                  </a:cubicBezTo>
                  <a:cubicBezTo>
                    <a:pt x="16169" y="48244"/>
                    <a:pt x="15895" y="47994"/>
                    <a:pt x="15895" y="47685"/>
                  </a:cubicBezTo>
                  <a:cubicBezTo>
                    <a:pt x="15895" y="47375"/>
                    <a:pt x="16145" y="47125"/>
                    <a:pt x="16466" y="47125"/>
                  </a:cubicBezTo>
                  <a:close/>
                  <a:moveTo>
                    <a:pt x="20181" y="47125"/>
                  </a:moveTo>
                  <a:cubicBezTo>
                    <a:pt x="20491" y="47125"/>
                    <a:pt x="20753" y="47375"/>
                    <a:pt x="20753" y="47685"/>
                  </a:cubicBezTo>
                  <a:cubicBezTo>
                    <a:pt x="20753" y="47994"/>
                    <a:pt x="20491" y="48244"/>
                    <a:pt x="20181" y="48244"/>
                  </a:cubicBezTo>
                  <a:cubicBezTo>
                    <a:pt x="19872" y="48244"/>
                    <a:pt x="19622" y="47994"/>
                    <a:pt x="19622" y="47685"/>
                  </a:cubicBezTo>
                  <a:cubicBezTo>
                    <a:pt x="19622" y="47375"/>
                    <a:pt x="19872" y="47125"/>
                    <a:pt x="20181" y="47125"/>
                  </a:cubicBezTo>
                  <a:close/>
                  <a:moveTo>
                    <a:pt x="23920" y="47125"/>
                  </a:moveTo>
                  <a:cubicBezTo>
                    <a:pt x="24217" y="47125"/>
                    <a:pt x="24479" y="47375"/>
                    <a:pt x="24479" y="47685"/>
                  </a:cubicBezTo>
                  <a:cubicBezTo>
                    <a:pt x="24479" y="47982"/>
                    <a:pt x="24229" y="48244"/>
                    <a:pt x="23920" y="48244"/>
                  </a:cubicBezTo>
                  <a:cubicBezTo>
                    <a:pt x="23610" y="48244"/>
                    <a:pt x="23348" y="47994"/>
                    <a:pt x="23348" y="47685"/>
                  </a:cubicBezTo>
                  <a:cubicBezTo>
                    <a:pt x="23348" y="47375"/>
                    <a:pt x="23610" y="47125"/>
                    <a:pt x="23920" y="47125"/>
                  </a:cubicBezTo>
                  <a:close/>
                  <a:moveTo>
                    <a:pt x="27635" y="47125"/>
                  </a:moveTo>
                  <a:cubicBezTo>
                    <a:pt x="27956" y="47125"/>
                    <a:pt x="28206" y="47375"/>
                    <a:pt x="28206" y="47685"/>
                  </a:cubicBezTo>
                  <a:cubicBezTo>
                    <a:pt x="28206" y="47994"/>
                    <a:pt x="27956" y="48244"/>
                    <a:pt x="27635" y="48244"/>
                  </a:cubicBezTo>
                  <a:cubicBezTo>
                    <a:pt x="27325" y="48244"/>
                    <a:pt x="27075" y="47994"/>
                    <a:pt x="27075" y="47685"/>
                  </a:cubicBezTo>
                  <a:cubicBezTo>
                    <a:pt x="27075" y="47375"/>
                    <a:pt x="27325" y="47125"/>
                    <a:pt x="27635" y="47125"/>
                  </a:cubicBezTo>
                  <a:close/>
                  <a:moveTo>
                    <a:pt x="31373" y="47125"/>
                  </a:moveTo>
                  <a:cubicBezTo>
                    <a:pt x="31671" y="47125"/>
                    <a:pt x="31945" y="47375"/>
                    <a:pt x="31945" y="47685"/>
                  </a:cubicBezTo>
                  <a:cubicBezTo>
                    <a:pt x="31945" y="47982"/>
                    <a:pt x="31683" y="48244"/>
                    <a:pt x="31373" y="48244"/>
                  </a:cubicBezTo>
                  <a:cubicBezTo>
                    <a:pt x="31064" y="48244"/>
                    <a:pt x="30814" y="47994"/>
                    <a:pt x="30814" y="47685"/>
                  </a:cubicBezTo>
                  <a:cubicBezTo>
                    <a:pt x="30814" y="47375"/>
                    <a:pt x="31064" y="47125"/>
                    <a:pt x="31373" y="47125"/>
                  </a:cubicBezTo>
                  <a:close/>
                  <a:moveTo>
                    <a:pt x="35100" y="47125"/>
                  </a:moveTo>
                  <a:cubicBezTo>
                    <a:pt x="35409" y="47125"/>
                    <a:pt x="35659" y="47375"/>
                    <a:pt x="35659" y="47685"/>
                  </a:cubicBezTo>
                  <a:cubicBezTo>
                    <a:pt x="35659" y="47994"/>
                    <a:pt x="35409" y="48244"/>
                    <a:pt x="35100" y="48244"/>
                  </a:cubicBezTo>
                  <a:cubicBezTo>
                    <a:pt x="34778" y="48244"/>
                    <a:pt x="34528" y="47994"/>
                    <a:pt x="34528" y="47685"/>
                  </a:cubicBezTo>
                  <a:cubicBezTo>
                    <a:pt x="34528" y="47375"/>
                    <a:pt x="34778" y="47125"/>
                    <a:pt x="35100" y="47125"/>
                  </a:cubicBezTo>
                  <a:close/>
                  <a:moveTo>
                    <a:pt x="38815" y="47125"/>
                  </a:moveTo>
                  <a:cubicBezTo>
                    <a:pt x="39112" y="47125"/>
                    <a:pt x="39386" y="47375"/>
                    <a:pt x="39386" y="47685"/>
                  </a:cubicBezTo>
                  <a:cubicBezTo>
                    <a:pt x="39386" y="47982"/>
                    <a:pt x="39124" y="48244"/>
                    <a:pt x="38815" y="48244"/>
                  </a:cubicBezTo>
                  <a:cubicBezTo>
                    <a:pt x="38517" y="48244"/>
                    <a:pt x="38255" y="47994"/>
                    <a:pt x="38255" y="47685"/>
                  </a:cubicBezTo>
                  <a:cubicBezTo>
                    <a:pt x="38267" y="47375"/>
                    <a:pt x="38505" y="47125"/>
                    <a:pt x="38815" y="47125"/>
                  </a:cubicBezTo>
                  <a:close/>
                  <a:moveTo>
                    <a:pt x="42553" y="47125"/>
                  </a:moveTo>
                  <a:cubicBezTo>
                    <a:pt x="42863" y="47125"/>
                    <a:pt x="43113" y="47375"/>
                    <a:pt x="43113" y="47685"/>
                  </a:cubicBezTo>
                  <a:cubicBezTo>
                    <a:pt x="43113" y="47994"/>
                    <a:pt x="42863" y="48244"/>
                    <a:pt x="42553" y="48244"/>
                  </a:cubicBezTo>
                  <a:cubicBezTo>
                    <a:pt x="42232" y="48244"/>
                    <a:pt x="41982" y="47994"/>
                    <a:pt x="41982" y="47685"/>
                  </a:cubicBezTo>
                  <a:cubicBezTo>
                    <a:pt x="41982" y="47375"/>
                    <a:pt x="42244" y="47125"/>
                    <a:pt x="42553" y="47125"/>
                  </a:cubicBezTo>
                  <a:close/>
                  <a:moveTo>
                    <a:pt x="46268" y="47125"/>
                  </a:moveTo>
                  <a:cubicBezTo>
                    <a:pt x="46565" y="47125"/>
                    <a:pt x="46839" y="47375"/>
                    <a:pt x="46839" y="47685"/>
                  </a:cubicBezTo>
                  <a:cubicBezTo>
                    <a:pt x="46839" y="47982"/>
                    <a:pt x="46589" y="48244"/>
                    <a:pt x="46268" y="48244"/>
                  </a:cubicBezTo>
                  <a:cubicBezTo>
                    <a:pt x="45970" y="48244"/>
                    <a:pt x="45708" y="47994"/>
                    <a:pt x="45708" y="47685"/>
                  </a:cubicBezTo>
                  <a:cubicBezTo>
                    <a:pt x="45720" y="47375"/>
                    <a:pt x="45958" y="47125"/>
                    <a:pt x="46268" y="47125"/>
                  </a:cubicBezTo>
                  <a:close/>
                  <a:moveTo>
                    <a:pt x="50006" y="47125"/>
                  </a:moveTo>
                  <a:cubicBezTo>
                    <a:pt x="50316" y="47125"/>
                    <a:pt x="50578" y="47375"/>
                    <a:pt x="50578" y="47685"/>
                  </a:cubicBezTo>
                  <a:cubicBezTo>
                    <a:pt x="50578" y="47994"/>
                    <a:pt x="50316" y="48244"/>
                    <a:pt x="50006" y="48244"/>
                  </a:cubicBezTo>
                  <a:cubicBezTo>
                    <a:pt x="49697" y="48244"/>
                    <a:pt x="49447" y="47994"/>
                    <a:pt x="49447" y="47685"/>
                  </a:cubicBezTo>
                  <a:cubicBezTo>
                    <a:pt x="49447" y="47375"/>
                    <a:pt x="49697" y="47125"/>
                    <a:pt x="50006" y="47125"/>
                  </a:cubicBezTo>
                  <a:close/>
                  <a:moveTo>
                    <a:pt x="53733" y="47125"/>
                  </a:moveTo>
                  <a:cubicBezTo>
                    <a:pt x="54031" y="47125"/>
                    <a:pt x="54293" y="47375"/>
                    <a:pt x="54293" y="47685"/>
                  </a:cubicBezTo>
                  <a:cubicBezTo>
                    <a:pt x="54293" y="47982"/>
                    <a:pt x="54043" y="48244"/>
                    <a:pt x="53733" y="48244"/>
                  </a:cubicBezTo>
                  <a:cubicBezTo>
                    <a:pt x="53412" y="48244"/>
                    <a:pt x="53162" y="47994"/>
                    <a:pt x="53162" y="47685"/>
                  </a:cubicBezTo>
                  <a:cubicBezTo>
                    <a:pt x="53173" y="47375"/>
                    <a:pt x="53412" y="47125"/>
                    <a:pt x="53733" y="47125"/>
                  </a:cubicBezTo>
                  <a:close/>
                  <a:moveTo>
                    <a:pt x="57460" y="47125"/>
                  </a:moveTo>
                  <a:cubicBezTo>
                    <a:pt x="57781" y="47125"/>
                    <a:pt x="58031" y="47375"/>
                    <a:pt x="58031" y="47685"/>
                  </a:cubicBezTo>
                  <a:cubicBezTo>
                    <a:pt x="58031" y="47994"/>
                    <a:pt x="57781" y="48244"/>
                    <a:pt x="57460" y="48244"/>
                  </a:cubicBezTo>
                  <a:cubicBezTo>
                    <a:pt x="57150" y="48244"/>
                    <a:pt x="56900" y="47994"/>
                    <a:pt x="56900" y="47685"/>
                  </a:cubicBezTo>
                  <a:cubicBezTo>
                    <a:pt x="56900" y="47375"/>
                    <a:pt x="57150" y="47125"/>
                    <a:pt x="57460" y="47125"/>
                  </a:cubicBezTo>
                  <a:close/>
                  <a:moveTo>
                    <a:pt x="61186" y="47125"/>
                  </a:moveTo>
                  <a:cubicBezTo>
                    <a:pt x="61484" y="47125"/>
                    <a:pt x="61746" y="47375"/>
                    <a:pt x="61746" y="47685"/>
                  </a:cubicBezTo>
                  <a:cubicBezTo>
                    <a:pt x="61746" y="47982"/>
                    <a:pt x="61496" y="48244"/>
                    <a:pt x="61186" y="48244"/>
                  </a:cubicBezTo>
                  <a:cubicBezTo>
                    <a:pt x="60877" y="48244"/>
                    <a:pt x="60615" y="47994"/>
                    <a:pt x="60615" y="47685"/>
                  </a:cubicBezTo>
                  <a:cubicBezTo>
                    <a:pt x="60639" y="47375"/>
                    <a:pt x="60877" y="47125"/>
                    <a:pt x="61186" y="47125"/>
                  </a:cubicBezTo>
                  <a:close/>
                  <a:moveTo>
                    <a:pt x="64925" y="47125"/>
                  </a:moveTo>
                  <a:cubicBezTo>
                    <a:pt x="65234" y="47125"/>
                    <a:pt x="65485" y="47375"/>
                    <a:pt x="65485" y="47685"/>
                  </a:cubicBezTo>
                  <a:cubicBezTo>
                    <a:pt x="65485" y="47994"/>
                    <a:pt x="65234" y="48244"/>
                    <a:pt x="64925" y="48244"/>
                  </a:cubicBezTo>
                  <a:cubicBezTo>
                    <a:pt x="64603" y="48244"/>
                    <a:pt x="64353" y="47994"/>
                    <a:pt x="64353" y="47685"/>
                  </a:cubicBezTo>
                  <a:cubicBezTo>
                    <a:pt x="64353" y="47375"/>
                    <a:pt x="64603" y="47125"/>
                    <a:pt x="64925" y="47125"/>
                  </a:cubicBezTo>
                  <a:close/>
                  <a:moveTo>
                    <a:pt x="68640" y="47125"/>
                  </a:moveTo>
                  <a:cubicBezTo>
                    <a:pt x="68937" y="47125"/>
                    <a:pt x="69211" y="47375"/>
                    <a:pt x="69211" y="47685"/>
                  </a:cubicBezTo>
                  <a:cubicBezTo>
                    <a:pt x="69211" y="47982"/>
                    <a:pt x="68949" y="48244"/>
                    <a:pt x="68640" y="48244"/>
                  </a:cubicBezTo>
                  <a:cubicBezTo>
                    <a:pt x="68330" y="48244"/>
                    <a:pt x="68080" y="47994"/>
                    <a:pt x="68080" y="47685"/>
                  </a:cubicBezTo>
                  <a:cubicBezTo>
                    <a:pt x="68092" y="47375"/>
                    <a:pt x="68330" y="47125"/>
                    <a:pt x="68640" y="47125"/>
                  </a:cubicBezTo>
                  <a:close/>
                  <a:moveTo>
                    <a:pt x="72366" y="47125"/>
                  </a:moveTo>
                  <a:cubicBezTo>
                    <a:pt x="72676" y="47125"/>
                    <a:pt x="72926" y="47375"/>
                    <a:pt x="72926" y="47685"/>
                  </a:cubicBezTo>
                  <a:cubicBezTo>
                    <a:pt x="72926" y="47994"/>
                    <a:pt x="72676" y="48244"/>
                    <a:pt x="72366" y="48244"/>
                  </a:cubicBezTo>
                  <a:cubicBezTo>
                    <a:pt x="72045" y="48244"/>
                    <a:pt x="71795" y="47994"/>
                    <a:pt x="71795" y="47685"/>
                  </a:cubicBezTo>
                  <a:cubicBezTo>
                    <a:pt x="71795" y="47375"/>
                    <a:pt x="72069" y="47125"/>
                    <a:pt x="72366" y="47125"/>
                  </a:cubicBezTo>
                  <a:close/>
                  <a:moveTo>
                    <a:pt x="76093" y="47125"/>
                  </a:moveTo>
                  <a:cubicBezTo>
                    <a:pt x="76391" y="47125"/>
                    <a:pt x="76664" y="47375"/>
                    <a:pt x="76664" y="47685"/>
                  </a:cubicBezTo>
                  <a:cubicBezTo>
                    <a:pt x="76664" y="47982"/>
                    <a:pt x="76403" y="48244"/>
                    <a:pt x="76093" y="48244"/>
                  </a:cubicBezTo>
                  <a:cubicBezTo>
                    <a:pt x="75795" y="48244"/>
                    <a:pt x="75533" y="47994"/>
                    <a:pt x="75533" y="47685"/>
                  </a:cubicBezTo>
                  <a:cubicBezTo>
                    <a:pt x="75533" y="47375"/>
                    <a:pt x="75783" y="47125"/>
                    <a:pt x="76093" y="47125"/>
                  </a:cubicBezTo>
                  <a:close/>
                  <a:moveTo>
                    <a:pt x="79712" y="47125"/>
                  </a:moveTo>
                  <a:cubicBezTo>
                    <a:pt x="80010" y="47125"/>
                    <a:pt x="80284" y="47375"/>
                    <a:pt x="80284" y="47685"/>
                  </a:cubicBezTo>
                  <a:cubicBezTo>
                    <a:pt x="80284" y="47982"/>
                    <a:pt x="80022" y="48244"/>
                    <a:pt x="79712" y="48244"/>
                  </a:cubicBezTo>
                  <a:cubicBezTo>
                    <a:pt x="79403" y="48244"/>
                    <a:pt x="79153" y="47994"/>
                    <a:pt x="79153" y="47685"/>
                  </a:cubicBezTo>
                  <a:cubicBezTo>
                    <a:pt x="79165" y="47375"/>
                    <a:pt x="79403" y="47125"/>
                    <a:pt x="79712" y="47125"/>
                  </a:cubicBezTo>
                  <a:close/>
                  <a:moveTo>
                    <a:pt x="83451" y="47125"/>
                  </a:moveTo>
                  <a:cubicBezTo>
                    <a:pt x="83761" y="47125"/>
                    <a:pt x="84011" y="47375"/>
                    <a:pt x="84011" y="47685"/>
                  </a:cubicBezTo>
                  <a:cubicBezTo>
                    <a:pt x="84011" y="47994"/>
                    <a:pt x="83761" y="48244"/>
                    <a:pt x="83451" y="48244"/>
                  </a:cubicBezTo>
                  <a:cubicBezTo>
                    <a:pt x="83141" y="48244"/>
                    <a:pt x="82880" y="47994"/>
                    <a:pt x="82880" y="47685"/>
                  </a:cubicBezTo>
                  <a:cubicBezTo>
                    <a:pt x="82880" y="47375"/>
                    <a:pt x="83141" y="47125"/>
                    <a:pt x="83451" y="47125"/>
                  </a:cubicBezTo>
                  <a:close/>
                  <a:moveTo>
                    <a:pt x="87166" y="47125"/>
                  </a:moveTo>
                  <a:cubicBezTo>
                    <a:pt x="87463" y="47125"/>
                    <a:pt x="87737" y="47375"/>
                    <a:pt x="87737" y="47685"/>
                  </a:cubicBezTo>
                  <a:cubicBezTo>
                    <a:pt x="87737" y="47982"/>
                    <a:pt x="87475" y="48244"/>
                    <a:pt x="87166" y="48244"/>
                  </a:cubicBezTo>
                  <a:cubicBezTo>
                    <a:pt x="86856" y="48244"/>
                    <a:pt x="86606" y="47994"/>
                    <a:pt x="86606" y="47685"/>
                  </a:cubicBezTo>
                  <a:cubicBezTo>
                    <a:pt x="86618" y="47375"/>
                    <a:pt x="86856" y="47125"/>
                    <a:pt x="87166" y="47125"/>
                  </a:cubicBezTo>
                  <a:close/>
                  <a:moveTo>
                    <a:pt x="90904" y="47125"/>
                  </a:moveTo>
                  <a:cubicBezTo>
                    <a:pt x="91214" y="47125"/>
                    <a:pt x="91464" y="47375"/>
                    <a:pt x="91464" y="47685"/>
                  </a:cubicBezTo>
                  <a:cubicBezTo>
                    <a:pt x="91464" y="47994"/>
                    <a:pt x="91214" y="48244"/>
                    <a:pt x="90904" y="48244"/>
                  </a:cubicBezTo>
                  <a:cubicBezTo>
                    <a:pt x="90595" y="48244"/>
                    <a:pt x="90345" y="47994"/>
                    <a:pt x="90345" y="47685"/>
                  </a:cubicBezTo>
                  <a:cubicBezTo>
                    <a:pt x="90345" y="47375"/>
                    <a:pt x="90595" y="47125"/>
                    <a:pt x="90904" y="47125"/>
                  </a:cubicBezTo>
                  <a:close/>
                  <a:moveTo>
                    <a:pt x="94631" y="47125"/>
                  </a:moveTo>
                  <a:cubicBezTo>
                    <a:pt x="94929" y="47125"/>
                    <a:pt x="95191" y="47375"/>
                    <a:pt x="95191" y="47685"/>
                  </a:cubicBezTo>
                  <a:cubicBezTo>
                    <a:pt x="95191" y="47982"/>
                    <a:pt x="94941" y="48244"/>
                    <a:pt x="94631" y="48244"/>
                  </a:cubicBezTo>
                  <a:cubicBezTo>
                    <a:pt x="94310" y="48244"/>
                    <a:pt x="94060" y="47994"/>
                    <a:pt x="94060" y="47685"/>
                  </a:cubicBezTo>
                  <a:cubicBezTo>
                    <a:pt x="94071" y="47375"/>
                    <a:pt x="94310" y="47125"/>
                    <a:pt x="94631" y="47125"/>
                  </a:cubicBezTo>
                  <a:close/>
                  <a:moveTo>
                    <a:pt x="98346" y="47125"/>
                  </a:moveTo>
                  <a:cubicBezTo>
                    <a:pt x="98655" y="47125"/>
                    <a:pt x="98905" y="47375"/>
                    <a:pt x="98905" y="47685"/>
                  </a:cubicBezTo>
                  <a:cubicBezTo>
                    <a:pt x="98905" y="47994"/>
                    <a:pt x="98655" y="48244"/>
                    <a:pt x="98346" y="48244"/>
                  </a:cubicBezTo>
                  <a:cubicBezTo>
                    <a:pt x="98036" y="48244"/>
                    <a:pt x="97786" y="47994"/>
                    <a:pt x="97786" y="47685"/>
                  </a:cubicBezTo>
                  <a:cubicBezTo>
                    <a:pt x="97786" y="47375"/>
                    <a:pt x="98036" y="47125"/>
                    <a:pt x="98346" y="47125"/>
                  </a:cubicBezTo>
                  <a:close/>
                  <a:moveTo>
                    <a:pt x="102084" y="47125"/>
                  </a:moveTo>
                  <a:cubicBezTo>
                    <a:pt x="102382" y="47125"/>
                    <a:pt x="102644" y="47375"/>
                    <a:pt x="102644" y="47685"/>
                  </a:cubicBezTo>
                  <a:cubicBezTo>
                    <a:pt x="102644" y="47982"/>
                    <a:pt x="102394" y="48244"/>
                    <a:pt x="102084" y="48244"/>
                  </a:cubicBezTo>
                  <a:cubicBezTo>
                    <a:pt x="101787" y="48244"/>
                    <a:pt x="101513" y="47994"/>
                    <a:pt x="101513" y="47685"/>
                  </a:cubicBezTo>
                  <a:cubicBezTo>
                    <a:pt x="101513" y="47375"/>
                    <a:pt x="101775" y="47125"/>
                    <a:pt x="102084" y="47125"/>
                  </a:cubicBezTo>
                  <a:close/>
                  <a:moveTo>
                    <a:pt x="105799" y="47125"/>
                  </a:moveTo>
                  <a:cubicBezTo>
                    <a:pt x="106121" y="47125"/>
                    <a:pt x="106371" y="47375"/>
                    <a:pt x="106371" y="47685"/>
                  </a:cubicBezTo>
                  <a:cubicBezTo>
                    <a:pt x="106371" y="47994"/>
                    <a:pt x="106109" y="48244"/>
                    <a:pt x="105799" y="48244"/>
                  </a:cubicBezTo>
                  <a:cubicBezTo>
                    <a:pt x="105490" y="48244"/>
                    <a:pt x="105239" y="47994"/>
                    <a:pt x="105239" y="47685"/>
                  </a:cubicBezTo>
                  <a:cubicBezTo>
                    <a:pt x="105239" y="47375"/>
                    <a:pt x="105490" y="47125"/>
                    <a:pt x="105799" y="47125"/>
                  </a:cubicBezTo>
                  <a:close/>
                  <a:moveTo>
                    <a:pt x="109538" y="47125"/>
                  </a:moveTo>
                  <a:cubicBezTo>
                    <a:pt x="109835" y="47125"/>
                    <a:pt x="110109" y="47375"/>
                    <a:pt x="110109" y="47685"/>
                  </a:cubicBezTo>
                  <a:cubicBezTo>
                    <a:pt x="110109" y="47982"/>
                    <a:pt x="109847" y="48244"/>
                    <a:pt x="109538" y="48244"/>
                  </a:cubicBezTo>
                  <a:cubicBezTo>
                    <a:pt x="109228" y="48244"/>
                    <a:pt x="108978" y="47994"/>
                    <a:pt x="108978" y="47685"/>
                  </a:cubicBezTo>
                  <a:cubicBezTo>
                    <a:pt x="108978" y="47375"/>
                    <a:pt x="109228" y="47125"/>
                    <a:pt x="109538" y="47125"/>
                  </a:cubicBezTo>
                  <a:close/>
                  <a:moveTo>
                    <a:pt x="113264" y="47125"/>
                  </a:moveTo>
                  <a:cubicBezTo>
                    <a:pt x="113574" y="47125"/>
                    <a:pt x="113824" y="47375"/>
                    <a:pt x="113824" y="47685"/>
                  </a:cubicBezTo>
                  <a:cubicBezTo>
                    <a:pt x="113824" y="47994"/>
                    <a:pt x="113574" y="48244"/>
                    <a:pt x="113264" y="48244"/>
                  </a:cubicBezTo>
                  <a:cubicBezTo>
                    <a:pt x="112943" y="48244"/>
                    <a:pt x="112693" y="47994"/>
                    <a:pt x="112693" y="47685"/>
                  </a:cubicBezTo>
                  <a:cubicBezTo>
                    <a:pt x="112693" y="47375"/>
                    <a:pt x="112943" y="47125"/>
                    <a:pt x="113264" y="47125"/>
                  </a:cubicBezTo>
                  <a:close/>
                  <a:moveTo>
                    <a:pt x="116991" y="47125"/>
                  </a:moveTo>
                  <a:cubicBezTo>
                    <a:pt x="117289" y="47125"/>
                    <a:pt x="117562" y="47375"/>
                    <a:pt x="117562" y="47685"/>
                  </a:cubicBezTo>
                  <a:cubicBezTo>
                    <a:pt x="117562" y="47982"/>
                    <a:pt x="117312" y="48244"/>
                    <a:pt x="116991" y="48244"/>
                  </a:cubicBezTo>
                  <a:cubicBezTo>
                    <a:pt x="116681" y="48244"/>
                    <a:pt x="116431" y="47994"/>
                    <a:pt x="116431" y="47685"/>
                  </a:cubicBezTo>
                  <a:cubicBezTo>
                    <a:pt x="116431" y="47375"/>
                    <a:pt x="116681" y="47125"/>
                    <a:pt x="116991" y="47125"/>
                  </a:cubicBezTo>
                  <a:close/>
                  <a:moveTo>
                    <a:pt x="120718" y="47125"/>
                  </a:moveTo>
                  <a:cubicBezTo>
                    <a:pt x="121027" y="47125"/>
                    <a:pt x="121277" y="47375"/>
                    <a:pt x="121277" y="47685"/>
                  </a:cubicBezTo>
                  <a:cubicBezTo>
                    <a:pt x="121277" y="47994"/>
                    <a:pt x="121027" y="48244"/>
                    <a:pt x="120718" y="48244"/>
                  </a:cubicBezTo>
                  <a:cubicBezTo>
                    <a:pt x="120408" y="48244"/>
                    <a:pt x="120146" y="47994"/>
                    <a:pt x="120146" y="47685"/>
                  </a:cubicBezTo>
                  <a:cubicBezTo>
                    <a:pt x="120146" y="47375"/>
                    <a:pt x="120420" y="47125"/>
                    <a:pt x="120718" y="47125"/>
                  </a:cubicBezTo>
                  <a:close/>
                  <a:moveTo>
                    <a:pt x="124456" y="47125"/>
                  </a:moveTo>
                  <a:cubicBezTo>
                    <a:pt x="124754" y="47125"/>
                    <a:pt x="125016" y="47375"/>
                    <a:pt x="125016" y="47685"/>
                  </a:cubicBezTo>
                  <a:cubicBezTo>
                    <a:pt x="125016" y="47982"/>
                    <a:pt x="124766" y="48244"/>
                    <a:pt x="124456" y="48244"/>
                  </a:cubicBezTo>
                  <a:cubicBezTo>
                    <a:pt x="124135" y="48244"/>
                    <a:pt x="123885" y="47994"/>
                    <a:pt x="123885" y="47685"/>
                  </a:cubicBezTo>
                  <a:cubicBezTo>
                    <a:pt x="123885" y="47375"/>
                    <a:pt x="124135" y="47125"/>
                    <a:pt x="124456" y="47125"/>
                  </a:cubicBezTo>
                  <a:close/>
                  <a:moveTo>
                    <a:pt x="128171" y="47125"/>
                  </a:moveTo>
                  <a:cubicBezTo>
                    <a:pt x="128480" y="47125"/>
                    <a:pt x="128742" y="47375"/>
                    <a:pt x="128742" y="47685"/>
                  </a:cubicBezTo>
                  <a:cubicBezTo>
                    <a:pt x="128742" y="47994"/>
                    <a:pt x="128480" y="48244"/>
                    <a:pt x="128171" y="48244"/>
                  </a:cubicBezTo>
                  <a:cubicBezTo>
                    <a:pt x="127861" y="48244"/>
                    <a:pt x="127611" y="47994"/>
                    <a:pt x="127611" y="47685"/>
                  </a:cubicBezTo>
                  <a:cubicBezTo>
                    <a:pt x="127611" y="47375"/>
                    <a:pt x="127861" y="47125"/>
                    <a:pt x="128171" y="47125"/>
                  </a:cubicBezTo>
                  <a:close/>
                  <a:moveTo>
                    <a:pt x="131898" y="47125"/>
                  </a:moveTo>
                  <a:cubicBezTo>
                    <a:pt x="132195" y="47125"/>
                    <a:pt x="132457" y="47375"/>
                    <a:pt x="132457" y="47685"/>
                  </a:cubicBezTo>
                  <a:cubicBezTo>
                    <a:pt x="132457" y="47982"/>
                    <a:pt x="132207" y="48244"/>
                    <a:pt x="131898" y="48244"/>
                  </a:cubicBezTo>
                  <a:cubicBezTo>
                    <a:pt x="131600" y="48244"/>
                    <a:pt x="131326" y="47994"/>
                    <a:pt x="131326" y="47685"/>
                  </a:cubicBezTo>
                  <a:cubicBezTo>
                    <a:pt x="131338" y="47375"/>
                    <a:pt x="131576" y="47125"/>
                    <a:pt x="131898" y="47125"/>
                  </a:cubicBezTo>
                  <a:close/>
                  <a:moveTo>
                    <a:pt x="135624" y="47125"/>
                  </a:moveTo>
                  <a:cubicBezTo>
                    <a:pt x="135946" y="47125"/>
                    <a:pt x="136196" y="47375"/>
                    <a:pt x="136196" y="47685"/>
                  </a:cubicBezTo>
                  <a:cubicBezTo>
                    <a:pt x="136196" y="47994"/>
                    <a:pt x="135934" y="48244"/>
                    <a:pt x="135624" y="48244"/>
                  </a:cubicBezTo>
                  <a:cubicBezTo>
                    <a:pt x="135315" y="48244"/>
                    <a:pt x="135065" y="47994"/>
                    <a:pt x="135065" y="47685"/>
                  </a:cubicBezTo>
                  <a:cubicBezTo>
                    <a:pt x="135065" y="47375"/>
                    <a:pt x="135315" y="47125"/>
                    <a:pt x="135624" y="47125"/>
                  </a:cubicBezTo>
                  <a:close/>
                  <a:moveTo>
                    <a:pt x="139351" y="47125"/>
                  </a:moveTo>
                  <a:cubicBezTo>
                    <a:pt x="139649" y="47125"/>
                    <a:pt x="139910" y="47375"/>
                    <a:pt x="139910" y="47685"/>
                  </a:cubicBezTo>
                  <a:cubicBezTo>
                    <a:pt x="139910" y="47982"/>
                    <a:pt x="139660" y="48244"/>
                    <a:pt x="139351" y="48244"/>
                  </a:cubicBezTo>
                  <a:cubicBezTo>
                    <a:pt x="139053" y="48244"/>
                    <a:pt x="138779" y="47994"/>
                    <a:pt x="138779" y="47685"/>
                  </a:cubicBezTo>
                  <a:cubicBezTo>
                    <a:pt x="138803" y="47375"/>
                    <a:pt x="139041" y="47125"/>
                    <a:pt x="139351" y="47125"/>
                  </a:cubicBezTo>
                  <a:close/>
                  <a:moveTo>
                    <a:pt x="143089" y="47125"/>
                  </a:moveTo>
                  <a:cubicBezTo>
                    <a:pt x="143399" y="47125"/>
                    <a:pt x="143649" y="47375"/>
                    <a:pt x="143649" y="47685"/>
                  </a:cubicBezTo>
                  <a:cubicBezTo>
                    <a:pt x="143649" y="47994"/>
                    <a:pt x="143399" y="48244"/>
                    <a:pt x="143089" y="48244"/>
                  </a:cubicBezTo>
                  <a:cubicBezTo>
                    <a:pt x="142768" y="48244"/>
                    <a:pt x="142518" y="47994"/>
                    <a:pt x="142518" y="47685"/>
                  </a:cubicBezTo>
                  <a:cubicBezTo>
                    <a:pt x="142518" y="47375"/>
                    <a:pt x="142768" y="47125"/>
                    <a:pt x="143089" y="47125"/>
                  </a:cubicBezTo>
                  <a:close/>
                  <a:moveTo>
                    <a:pt x="146804" y="47125"/>
                  </a:moveTo>
                  <a:cubicBezTo>
                    <a:pt x="147102" y="47125"/>
                    <a:pt x="147376" y="47375"/>
                    <a:pt x="147376" y="47685"/>
                  </a:cubicBezTo>
                  <a:cubicBezTo>
                    <a:pt x="147376" y="47982"/>
                    <a:pt x="147114" y="48244"/>
                    <a:pt x="146804" y="48244"/>
                  </a:cubicBezTo>
                  <a:cubicBezTo>
                    <a:pt x="146495" y="48244"/>
                    <a:pt x="146245" y="47994"/>
                    <a:pt x="146245" y="47685"/>
                  </a:cubicBezTo>
                  <a:cubicBezTo>
                    <a:pt x="146257" y="47375"/>
                    <a:pt x="146495" y="47125"/>
                    <a:pt x="146804" y="47125"/>
                  </a:cubicBezTo>
                  <a:close/>
                  <a:moveTo>
                    <a:pt x="150543" y="47125"/>
                  </a:moveTo>
                  <a:cubicBezTo>
                    <a:pt x="150852" y="47125"/>
                    <a:pt x="151102" y="47375"/>
                    <a:pt x="151102" y="47685"/>
                  </a:cubicBezTo>
                  <a:cubicBezTo>
                    <a:pt x="151102" y="47994"/>
                    <a:pt x="150852" y="48244"/>
                    <a:pt x="150543" y="48244"/>
                  </a:cubicBezTo>
                  <a:cubicBezTo>
                    <a:pt x="150233" y="48244"/>
                    <a:pt x="149971" y="47994"/>
                    <a:pt x="149971" y="47685"/>
                  </a:cubicBezTo>
                  <a:cubicBezTo>
                    <a:pt x="149971" y="47375"/>
                    <a:pt x="150233" y="47125"/>
                    <a:pt x="150543" y="47125"/>
                  </a:cubicBezTo>
                  <a:close/>
                  <a:moveTo>
                    <a:pt x="3405" y="48982"/>
                  </a:moveTo>
                  <a:cubicBezTo>
                    <a:pt x="3703" y="48982"/>
                    <a:pt x="3977" y="49232"/>
                    <a:pt x="3977" y="49542"/>
                  </a:cubicBezTo>
                  <a:cubicBezTo>
                    <a:pt x="3977" y="49851"/>
                    <a:pt x="3727" y="50113"/>
                    <a:pt x="3405" y="50113"/>
                  </a:cubicBezTo>
                  <a:cubicBezTo>
                    <a:pt x="3096" y="50113"/>
                    <a:pt x="2846" y="49851"/>
                    <a:pt x="2846" y="49542"/>
                  </a:cubicBezTo>
                  <a:cubicBezTo>
                    <a:pt x="2858" y="49232"/>
                    <a:pt x="3096" y="48982"/>
                    <a:pt x="3405" y="48982"/>
                  </a:cubicBezTo>
                  <a:close/>
                  <a:moveTo>
                    <a:pt x="7132" y="48982"/>
                  </a:moveTo>
                  <a:cubicBezTo>
                    <a:pt x="7430" y="48982"/>
                    <a:pt x="7692" y="49232"/>
                    <a:pt x="7692" y="49542"/>
                  </a:cubicBezTo>
                  <a:cubicBezTo>
                    <a:pt x="7692" y="49851"/>
                    <a:pt x="7442" y="50113"/>
                    <a:pt x="7132" y="50113"/>
                  </a:cubicBezTo>
                  <a:cubicBezTo>
                    <a:pt x="6834" y="50113"/>
                    <a:pt x="6560" y="49851"/>
                    <a:pt x="6560" y="49542"/>
                  </a:cubicBezTo>
                  <a:cubicBezTo>
                    <a:pt x="6584" y="49232"/>
                    <a:pt x="6822" y="48982"/>
                    <a:pt x="7132" y="48982"/>
                  </a:cubicBezTo>
                  <a:close/>
                  <a:moveTo>
                    <a:pt x="10871" y="48982"/>
                  </a:moveTo>
                  <a:cubicBezTo>
                    <a:pt x="11168" y="48982"/>
                    <a:pt x="11430" y="49232"/>
                    <a:pt x="11430" y="49542"/>
                  </a:cubicBezTo>
                  <a:cubicBezTo>
                    <a:pt x="11430" y="49851"/>
                    <a:pt x="11180" y="50113"/>
                    <a:pt x="10871" y="50113"/>
                  </a:cubicBezTo>
                  <a:cubicBezTo>
                    <a:pt x="10573" y="50113"/>
                    <a:pt x="10299" y="49851"/>
                    <a:pt x="10299" y="49542"/>
                  </a:cubicBezTo>
                  <a:cubicBezTo>
                    <a:pt x="10299" y="49232"/>
                    <a:pt x="10549" y="48982"/>
                    <a:pt x="10871" y="48982"/>
                  </a:cubicBezTo>
                  <a:close/>
                  <a:moveTo>
                    <a:pt x="14585" y="48982"/>
                  </a:moveTo>
                  <a:cubicBezTo>
                    <a:pt x="14883" y="48982"/>
                    <a:pt x="15157" y="49232"/>
                    <a:pt x="15157" y="49542"/>
                  </a:cubicBezTo>
                  <a:cubicBezTo>
                    <a:pt x="15157" y="49851"/>
                    <a:pt x="14895" y="50113"/>
                    <a:pt x="14585" y="50113"/>
                  </a:cubicBezTo>
                  <a:cubicBezTo>
                    <a:pt x="14288" y="50113"/>
                    <a:pt x="14014" y="49851"/>
                    <a:pt x="14014" y="49542"/>
                  </a:cubicBezTo>
                  <a:cubicBezTo>
                    <a:pt x="14038" y="49232"/>
                    <a:pt x="14276" y="48982"/>
                    <a:pt x="14585" y="48982"/>
                  </a:cubicBezTo>
                  <a:close/>
                  <a:moveTo>
                    <a:pt x="18324" y="48982"/>
                  </a:moveTo>
                  <a:cubicBezTo>
                    <a:pt x="18622" y="48982"/>
                    <a:pt x="18883" y="49232"/>
                    <a:pt x="18883" y="49542"/>
                  </a:cubicBezTo>
                  <a:cubicBezTo>
                    <a:pt x="18883" y="49851"/>
                    <a:pt x="18633" y="50113"/>
                    <a:pt x="18324" y="50113"/>
                  </a:cubicBezTo>
                  <a:cubicBezTo>
                    <a:pt x="18026" y="50113"/>
                    <a:pt x="17752" y="49851"/>
                    <a:pt x="17752" y="49542"/>
                  </a:cubicBezTo>
                  <a:cubicBezTo>
                    <a:pt x="17752" y="49232"/>
                    <a:pt x="18014" y="48982"/>
                    <a:pt x="18324" y="48982"/>
                  </a:cubicBezTo>
                  <a:close/>
                  <a:moveTo>
                    <a:pt x="22039" y="48982"/>
                  </a:moveTo>
                  <a:cubicBezTo>
                    <a:pt x="22336" y="48982"/>
                    <a:pt x="22610" y="49232"/>
                    <a:pt x="22610" y="49542"/>
                  </a:cubicBezTo>
                  <a:cubicBezTo>
                    <a:pt x="22610" y="49851"/>
                    <a:pt x="22360" y="50113"/>
                    <a:pt x="22039" y="50113"/>
                  </a:cubicBezTo>
                  <a:cubicBezTo>
                    <a:pt x="21729" y="50113"/>
                    <a:pt x="21479" y="49851"/>
                    <a:pt x="21479" y="49542"/>
                  </a:cubicBezTo>
                  <a:cubicBezTo>
                    <a:pt x="21491" y="49232"/>
                    <a:pt x="21729" y="48982"/>
                    <a:pt x="22039" y="48982"/>
                  </a:cubicBezTo>
                  <a:close/>
                  <a:moveTo>
                    <a:pt x="25777" y="48982"/>
                  </a:moveTo>
                  <a:cubicBezTo>
                    <a:pt x="26075" y="48982"/>
                    <a:pt x="26349" y="49232"/>
                    <a:pt x="26349" y="49542"/>
                  </a:cubicBezTo>
                  <a:cubicBezTo>
                    <a:pt x="26349" y="49851"/>
                    <a:pt x="26087" y="50113"/>
                    <a:pt x="25777" y="50113"/>
                  </a:cubicBezTo>
                  <a:cubicBezTo>
                    <a:pt x="25468" y="50113"/>
                    <a:pt x="25206" y="49851"/>
                    <a:pt x="25206" y="49542"/>
                  </a:cubicBezTo>
                  <a:cubicBezTo>
                    <a:pt x="25218" y="49232"/>
                    <a:pt x="25468" y="48982"/>
                    <a:pt x="25777" y="48982"/>
                  </a:cubicBezTo>
                  <a:close/>
                  <a:moveTo>
                    <a:pt x="29504" y="48982"/>
                  </a:moveTo>
                  <a:cubicBezTo>
                    <a:pt x="29801" y="48982"/>
                    <a:pt x="30063" y="49232"/>
                    <a:pt x="30063" y="49542"/>
                  </a:cubicBezTo>
                  <a:cubicBezTo>
                    <a:pt x="30063" y="49851"/>
                    <a:pt x="29813" y="50113"/>
                    <a:pt x="29504" y="50113"/>
                  </a:cubicBezTo>
                  <a:cubicBezTo>
                    <a:pt x="29182" y="50113"/>
                    <a:pt x="28932" y="49851"/>
                    <a:pt x="28932" y="49542"/>
                  </a:cubicBezTo>
                  <a:cubicBezTo>
                    <a:pt x="28944" y="49232"/>
                    <a:pt x="29182" y="48982"/>
                    <a:pt x="29504" y="48982"/>
                  </a:cubicBezTo>
                  <a:close/>
                  <a:moveTo>
                    <a:pt x="33230" y="48982"/>
                  </a:moveTo>
                  <a:cubicBezTo>
                    <a:pt x="33528" y="48982"/>
                    <a:pt x="33802" y="49232"/>
                    <a:pt x="33802" y="49542"/>
                  </a:cubicBezTo>
                  <a:cubicBezTo>
                    <a:pt x="33802" y="49851"/>
                    <a:pt x="33552" y="50113"/>
                    <a:pt x="33230" y="50113"/>
                  </a:cubicBezTo>
                  <a:cubicBezTo>
                    <a:pt x="32921" y="50113"/>
                    <a:pt x="32671" y="49851"/>
                    <a:pt x="32671" y="49542"/>
                  </a:cubicBezTo>
                  <a:cubicBezTo>
                    <a:pt x="32671" y="49232"/>
                    <a:pt x="32921" y="48982"/>
                    <a:pt x="33230" y="48982"/>
                  </a:cubicBezTo>
                  <a:close/>
                  <a:moveTo>
                    <a:pt x="36957" y="48982"/>
                  </a:moveTo>
                  <a:cubicBezTo>
                    <a:pt x="37255" y="48982"/>
                    <a:pt x="37517" y="49232"/>
                    <a:pt x="37517" y="49542"/>
                  </a:cubicBezTo>
                  <a:cubicBezTo>
                    <a:pt x="37517" y="49851"/>
                    <a:pt x="37267" y="50113"/>
                    <a:pt x="36957" y="50113"/>
                  </a:cubicBezTo>
                  <a:cubicBezTo>
                    <a:pt x="36648" y="50113"/>
                    <a:pt x="36386" y="49851"/>
                    <a:pt x="36386" y="49542"/>
                  </a:cubicBezTo>
                  <a:cubicBezTo>
                    <a:pt x="36409" y="49232"/>
                    <a:pt x="36648" y="48982"/>
                    <a:pt x="36957" y="48982"/>
                  </a:cubicBezTo>
                  <a:close/>
                  <a:moveTo>
                    <a:pt x="40672" y="48982"/>
                  </a:moveTo>
                  <a:cubicBezTo>
                    <a:pt x="40970" y="48982"/>
                    <a:pt x="41243" y="49232"/>
                    <a:pt x="41243" y="49542"/>
                  </a:cubicBezTo>
                  <a:cubicBezTo>
                    <a:pt x="41243" y="49851"/>
                    <a:pt x="40993" y="50113"/>
                    <a:pt x="40672" y="50113"/>
                  </a:cubicBezTo>
                  <a:cubicBezTo>
                    <a:pt x="40374" y="50113"/>
                    <a:pt x="40112" y="49851"/>
                    <a:pt x="40112" y="49542"/>
                  </a:cubicBezTo>
                  <a:cubicBezTo>
                    <a:pt x="40124" y="49232"/>
                    <a:pt x="40362" y="48982"/>
                    <a:pt x="40672" y="48982"/>
                  </a:cubicBezTo>
                  <a:close/>
                  <a:moveTo>
                    <a:pt x="44410" y="48982"/>
                  </a:moveTo>
                  <a:cubicBezTo>
                    <a:pt x="44708" y="48982"/>
                    <a:pt x="44982" y="49232"/>
                    <a:pt x="44982" y="49542"/>
                  </a:cubicBezTo>
                  <a:cubicBezTo>
                    <a:pt x="44982" y="49851"/>
                    <a:pt x="44720" y="50113"/>
                    <a:pt x="44410" y="50113"/>
                  </a:cubicBezTo>
                  <a:cubicBezTo>
                    <a:pt x="44113" y="50113"/>
                    <a:pt x="43851" y="49851"/>
                    <a:pt x="43851" y="49542"/>
                  </a:cubicBezTo>
                  <a:cubicBezTo>
                    <a:pt x="43851" y="49232"/>
                    <a:pt x="44101" y="48982"/>
                    <a:pt x="44410" y="48982"/>
                  </a:cubicBezTo>
                  <a:close/>
                  <a:moveTo>
                    <a:pt x="48137" y="48982"/>
                  </a:moveTo>
                  <a:cubicBezTo>
                    <a:pt x="48435" y="48982"/>
                    <a:pt x="48697" y="49232"/>
                    <a:pt x="48697" y="49542"/>
                  </a:cubicBezTo>
                  <a:cubicBezTo>
                    <a:pt x="48697" y="49851"/>
                    <a:pt x="48447" y="50113"/>
                    <a:pt x="48137" y="50113"/>
                  </a:cubicBezTo>
                  <a:cubicBezTo>
                    <a:pt x="47839" y="50113"/>
                    <a:pt x="47566" y="49851"/>
                    <a:pt x="47566" y="49542"/>
                  </a:cubicBezTo>
                  <a:cubicBezTo>
                    <a:pt x="47578" y="49232"/>
                    <a:pt x="47839" y="48982"/>
                    <a:pt x="48137" y="48982"/>
                  </a:cubicBezTo>
                  <a:close/>
                  <a:moveTo>
                    <a:pt x="51864" y="48982"/>
                  </a:moveTo>
                  <a:cubicBezTo>
                    <a:pt x="52161" y="48982"/>
                    <a:pt x="52435" y="49232"/>
                    <a:pt x="52435" y="49542"/>
                  </a:cubicBezTo>
                  <a:cubicBezTo>
                    <a:pt x="52435" y="49851"/>
                    <a:pt x="52185" y="50113"/>
                    <a:pt x="51864" y="50113"/>
                  </a:cubicBezTo>
                  <a:cubicBezTo>
                    <a:pt x="51566" y="50113"/>
                    <a:pt x="51304" y="49851"/>
                    <a:pt x="51304" y="49542"/>
                  </a:cubicBezTo>
                  <a:cubicBezTo>
                    <a:pt x="51304" y="49232"/>
                    <a:pt x="51554" y="48982"/>
                    <a:pt x="51864" y="48982"/>
                  </a:cubicBezTo>
                  <a:close/>
                  <a:moveTo>
                    <a:pt x="55602" y="48982"/>
                  </a:moveTo>
                  <a:cubicBezTo>
                    <a:pt x="55900" y="48982"/>
                    <a:pt x="56174" y="49232"/>
                    <a:pt x="56174" y="49542"/>
                  </a:cubicBezTo>
                  <a:cubicBezTo>
                    <a:pt x="56174" y="49851"/>
                    <a:pt x="55912" y="50113"/>
                    <a:pt x="55602" y="50113"/>
                  </a:cubicBezTo>
                  <a:cubicBezTo>
                    <a:pt x="55293" y="50113"/>
                    <a:pt x="55043" y="49851"/>
                    <a:pt x="55043" y="49542"/>
                  </a:cubicBezTo>
                  <a:cubicBezTo>
                    <a:pt x="55043" y="49232"/>
                    <a:pt x="55293" y="48982"/>
                    <a:pt x="55602" y="48982"/>
                  </a:cubicBezTo>
                  <a:close/>
                  <a:moveTo>
                    <a:pt x="59329" y="48982"/>
                  </a:moveTo>
                  <a:cubicBezTo>
                    <a:pt x="59627" y="48982"/>
                    <a:pt x="59889" y="49232"/>
                    <a:pt x="59889" y="49542"/>
                  </a:cubicBezTo>
                  <a:cubicBezTo>
                    <a:pt x="59889" y="49851"/>
                    <a:pt x="59639" y="50113"/>
                    <a:pt x="59329" y="50113"/>
                  </a:cubicBezTo>
                  <a:cubicBezTo>
                    <a:pt x="59008" y="50113"/>
                    <a:pt x="58757" y="49851"/>
                    <a:pt x="58757" y="49542"/>
                  </a:cubicBezTo>
                  <a:cubicBezTo>
                    <a:pt x="58757" y="49232"/>
                    <a:pt x="59008" y="48982"/>
                    <a:pt x="59329" y="48982"/>
                  </a:cubicBezTo>
                  <a:close/>
                  <a:moveTo>
                    <a:pt x="63056" y="48982"/>
                  </a:moveTo>
                  <a:cubicBezTo>
                    <a:pt x="63353" y="48982"/>
                    <a:pt x="63627" y="49232"/>
                    <a:pt x="63627" y="49542"/>
                  </a:cubicBezTo>
                  <a:cubicBezTo>
                    <a:pt x="63627" y="49851"/>
                    <a:pt x="63377" y="50113"/>
                    <a:pt x="63056" y="50113"/>
                  </a:cubicBezTo>
                  <a:cubicBezTo>
                    <a:pt x="62746" y="50113"/>
                    <a:pt x="62496" y="49851"/>
                    <a:pt x="62496" y="49542"/>
                  </a:cubicBezTo>
                  <a:cubicBezTo>
                    <a:pt x="62496" y="49232"/>
                    <a:pt x="62746" y="48982"/>
                    <a:pt x="63056" y="48982"/>
                  </a:cubicBezTo>
                  <a:close/>
                  <a:moveTo>
                    <a:pt x="66782" y="48982"/>
                  </a:moveTo>
                  <a:cubicBezTo>
                    <a:pt x="67080" y="48982"/>
                    <a:pt x="67342" y="49232"/>
                    <a:pt x="67342" y="49542"/>
                  </a:cubicBezTo>
                  <a:cubicBezTo>
                    <a:pt x="67342" y="49851"/>
                    <a:pt x="67092" y="50113"/>
                    <a:pt x="66782" y="50113"/>
                  </a:cubicBezTo>
                  <a:cubicBezTo>
                    <a:pt x="66473" y="50113"/>
                    <a:pt x="66211" y="49851"/>
                    <a:pt x="66211" y="49542"/>
                  </a:cubicBezTo>
                  <a:cubicBezTo>
                    <a:pt x="66235" y="49232"/>
                    <a:pt x="66473" y="48982"/>
                    <a:pt x="66782" y="48982"/>
                  </a:cubicBezTo>
                  <a:close/>
                  <a:moveTo>
                    <a:pt x="70509" y="48982"/>
                  </a:moveTo>
                  <a:cubicBezTo>
                    <a:pt x="70807" y="48982"/>
                    <a:pt x="71080" y="49232"/>
                    <a:pt x="71080" y="49542"/>
                  </a:cubicBezTo>
                  <a:cubicBezTo>
                    <a:pt x="71080" y="49851"/>
                    <a:pt x="70830" y="50113"/>
                    <a:pt x="70509" y="50113"/>
                  </a:cubicBezTo>
                  <a:cubicBezTo>
                    <a:pt x="70199" y="50113"/>
                    <a:pt x="69949" y="49851"/>
                    <a:pt x="69949" y="49542"/>
                  </a:cubicBezTo>
                  <a:cubicBezTo>
                    <a:pt x="69949" y="49232"/>
                    <a:pt x="70199" y="48982"/>
                    <a:pt x="70509" y="48982"/>
                  </a:cubicBezTo>
                  <a:close/>
                  <a:moveTo>
                    <a:pt x="74236" y="48982"/>
                  </a:moveTo>
                  <a:cubicBezTo>
                    <a:pt x="74533" y="48982"/>
                    <a:pt x="74795" y="49232"/>
                    <a:pt x="74795" y="49542"/>
                  </a:cubicBezTo>
                  <a:cubicBezTo>
                    <a:pt x="74795" y="49851"/>
                    <a:pt x="74545" y="50113"/>
                    <a:pt x="74236" y="50113"/>
                  </a:cubicBezTo>
                  <a:cubicBezTo>
                    <a:pt x="73938" y="50113"/>
                    <a:pt x="73676" y="49851"/>
                    <a:pt x="73676" y="49542"/>
                  </a:cubicBezTo>
                  <a:cubicBezTo>
                    <a:pt x="73676" y="49232"/>
                    <a:pt x="73926" y="48982"/>
                    <a:pt x="74236" y="48982"/>
                  </a:cubicBezTo>
                  <a:close/>
                  <a:moveTo>
                    <a:pt x="77855" y="48982"/>
                  </a:moveTo>
                  <a:cubicBezTo>
                    <a:pt x="78153" y="48982"/>
                    <a:pt x="78415" y="49232"/>
                    <a:pt x="78415" y="49542"/>
                  </a:cubicBezTo>
                  <a:cubicBezTo>
                    <a:pt x="78415" y="49851"/>
                    <a:pt x="78165" y="50113"/>
                    <a:pt x="77855" y="50113"/>
                  </a:cubicBezTo>
                  <a:cubicBezTo>
                    <a:pt x="77546" y="50113"/>
                    <a:pt x="77284" y="49851"/>
                    <a:pt x="77284" y="49542"/>
                  </a:cubicBezTo>
                  <a:cubicBezTo>
                    <a:pt x="77284" y="49232"/>
                    <a:pt x="77546" y="48982"/>
                    <a:pt x="77855" y="48982"/>
                  </a:cubicBezTo>
                  <a:close/>
                  <a:moveTo>
                    <a:pt x="81570" y="48982"/>
                  </a:moveTo>
                  <a:cubicBezTo>
                    <a:pt x="81868" y="48982"/>
                    <a:pt x="82141" y="49232"/>
                    <a:pt x="82141" y="49542"/>
                  </a:cubicBezTo>
                  <a:cubicBezTo>
                    <a:pt x="82141" y="49851"/>
                    <a:pt x="81879" y="50113"/>
                    <a:pt x="81570" y="50113"/>
                  </a:cubicBezTo>
                  <a:cubicBezTo>
                    <a:pt x="81260" y="50113"/>
                    <a:pt x="81010" y="49851"/>
                    <a:pt x="81010" y="49542"/>
                  </a:cubicBezTo>
                  <a:cubicBezTo>
                    <a:pt x="81022" y="49232"/>
                    <a:pt x="81260" y="48982"/>
                    <a:pt x="81570" y="48982"/>
                  </a:cubicBezTo>
                  <a:close/>
                  <a:moveTo>
                    <a:pt x="85308" y="48982"/>
                  </a:moveTo>
                  <a:cubicBezTo>
                    <a:pt x="85606" y="48982"/>
                    <a:pt x="85880" y="49232"/>
                    <a:pt x="85880" y="49542"/>
                  </a:cubicBezTo>
                  <a:cubicBezTo>
                    <a:pt x="85880" y="49851"/>
                    <a:pt x="85618" y="50113"/>
                    <a:pt x="85308" y="50113"/>
                  </a:cubicBezTo>
                  <a:cubicBezTo>
                    <a:pt x="84999" y="50113"/>
                    <a:pt x="84749" y="49851"/>
                    <a:pt x="84749" y="49542"/>
                  </a:cubicBezTo>
                  <a:cubicBezTo>
                    <a:pt x="84749" y="49232"/>
                    <a:pt x="84999" y="48982"/>
                    <a:pt x="85308" y="48982"/>
                  </a:cubicBezTo>
                  <a:close/>
                  <a:moveTo>
                    <a:pt x="89035" y="48982"/>
                  </a:moveTo>
                  <a:cubicBezTo>
                    <a:pt x="89333" y="48982"/>
                    <a:pt x="89595" y="49232"/>
                    <a:pt x="89595" y="49542"/>
                  </a:cubicBezTo>
                  <a:cubicBezTo>
                    <a:pt x="89595" y="49851"/>
                    <a:pt x="89345" y="50113"/>
                    <a:pt x="89035" y="50113"/>
                  </a:cubicBezTo>
                  <a:cubicBezTo>
                    <a:pt x="88714" y="50113"/>
                    <a:pt x="88464" y="49851"/>
                    <a:pt x="88464" y="49542"/>
                  </a:cubicBezTo>
                  <a:cubicBezTo>
                    <a:pt x="88475" y="49232"/>
                    <a:pt x="88714" y="48982"/>
                    <a:pt x="89035" y="48982"/>
                  </a:cubicBezTo>
                  <a:close/>
                  <a:moveTo>
                    <a:pt x="92762" y="48982"/>
                  </a:moveTo>
                  <a:cubicBezTo>
                    <a:pt x="93059" y="48982"/>
                    <a:pt x="93333" y="49232"/>
                    <a:pt x="93333" y="49542"/>
                  </a:cubicBezTo>
                  <a:cubicBezTo>
                    <a:pt x="93333" y="49851"/>
                    <a:pt x="93071" y="50113"/>
                    <a:pt x="92762" y="50113"/>
                  </a:cubicBezTo>
                  <a:cubicBezTo>
                    <a:pt x="92452" y="50113"/>
                    <a:pt x="92202" y="49851"/>
                    <a:pt x="92202" y="49542"/>
                  </a:cubicBezTo>
                  <a:cubicBezTo>
                    <a:pt x="92202" y="49232"/>
                    <a:pt x="92452" y="48982"/>
                    <a:pt x="92762" y="48982"/>
                  </a:cubicBezTo>
                  <a:close/>
                  <a:moveTo>
                    <a:pt x="96488" y="48982"/>
                  </a:moveTo>
                  <a:cubicBezTo>
                    <a:pt x="96786" y="48982"/>
                    <a:pt x="97048" y="49232"/>
                    <a:pt x="97048" y="49542"/>
                  </a:cubicBezTo>
                  <a:cubicBezTo>
                    <a:pt x="97048" y="49851"/>
                    <a:pt x="96798" y="50113"/>
                    <a:pt x="96488" y="50113"/>
                  </a:cubicBezTo>
                  <a:cubicBezTo>
                    <a:pt x="96191" y="50113"/>
                    <a:pt x="95917" y="49851"/>
                    <a:pt x="95917" y="49542"/>
                  </a:cubicBezTo>
                  <a:cubicBezTo>
                    <a:pt x="95917" y="49232"/>
                    <a:pt x="96179" y="48982"/>
                    <a:pt x="96488" y="48982"/>
                  </a:cubicBezTo>
                  <a:close/>
                  <a:moveTo>
                    <a:pt x="100203" y="48982"/>
                  </a:moveTo>
                  <a:cubicBezTo>
                    <a:pt x="100501" y="48982"/>
                    <a:pt x="100775" y="49232"/>
                    <a:pt x="100775" y="49542"/>
                  </a:cubicBezTo>
                  <a:cubicBezTo>
                    <a:pt x="100775" y="49851"/>
                    <a:pt x="100513" y="50113"/>
                    <a:pt x="100203" y="50113"/>
                  </a:cubicBezTo>
                  <a:cubicBezTo>
                    <a:pt x="99905" y="50113"/>
                    <a:pt x="99644" y="49851"/>
                    <a:pt x="99644" y="49542"/>
                  </a:cubicBezTo>
                  <a:cubicBezTo>
                    <a:pt x="99655" y="49232"/>
                    <a:pt x="99894" y="48982"/>
                    <a:pt x="100203" y="48982"/>
                  </a:cubicBezTo>
                  <a:close/>
                  <a:moveTo>
                    <a:pt x="103942" y="48982"/>
                  </a:moveTo>
                  <a:cubicBezTo>
                    <a:pt x="104239" y="48982"/>
                    <a:pt x="104513" y="49232"/>
                    <a:pt x="104513" y="49542"/>
                  </a:cubicBezTo>
                  <a:cubicBezTo>
                    <a:pt x="104513" y="49851"/>
                    <a:pt x="104251" y="50113"/>
                    <a:pt x="103942" y="50113"/>
                  </a:cubicBezTo>
                  <a:cubicBezTo>
                    <a:pt x="103644" y="50113"/>
                    <a:pt x="103382" y="49851"/>
                    <a:pt x="103382" y="49542"/>
                  </a:cubicBezTo>
                  <a:cubicBezTo>
                    <a:pt x="103382" y="49232"/>
                    <a:pt x="103632" y="48982"/>
                    <a:pt x="103942" y="48982"/>
                  </a:cubicBezTo>
                  <a:close/>
                  <a:moveTo>
                    <a:pt x="107668" y="48982"/>
                  </a:moveTo>
                  <a:cubicBezTo>
                    <a:pt x="107966" y="48982"/>
                    <a:pt x="108228" y="49232"/>
                    <a:pt x="108228" y="49542"/>
                  </a:cubicBezTo>
                  <a:cubicBezTo>
                    <a:pt x="108228" y="49851"/>
                    <a:pt x="107978" y="50113"/>
                    <a:pt x="107668" y="50113"/>
                  </a:cubicBezTo>
                  <a:cubicBezTo>
                    <a:pt x="107371" y="50113"/>
                    <a:pt x="107097" y="49851"/>
                    <a:pt x="107097" y="49542"/>
                  </a:cubicBezTo>
                  <a:cubicBezTo>
                    <a:pt x="107109" y="49232"/>
                    <a:pt x="107347" y="48982"/>
                    <a:pt x="107668" y="48982"/>
                  </a:cubicBezTo>
                  <a:close/>
                  <a:moveTo>
                    <a:pt x="111395" y="48982"/>
                  </a:moveTo>
                  <a:cubicBezTo>
                    <a:pt x="111693" y="48982"/>
                    <a:pt x="111967" y="49232"/>
                    <a:pt x="111967" y="49542"/>
                  </a:cubicBezTo>
                  <a:cubicBezTo>
                    <a:pt x="111967" y="49851"/>
                    <a:pt x="111705" y="50113"/>
                    <a:pt x="111395" y="50113"/>
                  </a:cubicBezTo>
                  <a:cubicBezTo>
                    <a:pt x="111085" y="50113"/>
                    <a:pt x="110835" y="49851"/>
                    <a:pt x="110835" y="49542"/>
                  </a:cubicBezTo>
                  <a:cubicBezTo>
                    <a:pt x="110835" y="49232"/>
                    <a:pt x="111085" y="48982"/>
                    <a:pt x="111395" y="48982"/>
                  </a:cubicBezTo>
                  <a:close/>
                  <a:moveTo>
                    <a:pt x="115122" y="48982"/>
                  </a:moveTo>
                  <a:cubicBezTo>
                    <a:pt x="115419" y="48982"/>
                    <a:pt x="115681" y="49232"/>
                    <a:pt x="115681" y="49542"/>
                  </a:cubicBezTo>
                  <a:cubicBezTo>
                    <a:pt x="115681" y="49851"/>
                    <a:pt x="115431" y="50113"/>
                    <a:pt x="115122" y="50113"/>
                  </a:cubicBezTo>
                  <a:cubicBezTo>
                    <a:pt x="114812" y="50113"/>
                    <a:pt x="114550" y="49851"/>
                    <a:pt x="114550" y="49542"/>
                  </a:cubicBezTo>
                  <a:cubicBezTo>
                    <a:pt x="114574" y="49232"/>
                    <a:pt x="114812" y="48982"/>
                    <a:pt x="115122" y="48982"/>
                  </a:cubicBezTo>
                  <a:close/>
                  <a:moveTo>
                    <a:pt x="118860" y="48982"/>
                  </a:moveTo>
                  <a:cubicBezTo>
                    <a:pt x="119158" y="48982"/>
                    <a:pt x="119420" y="49232"/>
                    <a:pt x="119420" y="49542"/>
                  </a:cubicBezTo>
                  <a:cubicBezTo>
                    <a:pt x="119420" y="49851"/>
                    <a:pt x="119170" y="50113"/>
                    <a:pt x="118860" y="50113"/>
                  </a:cubicBezTo>
                  <a:cubicBezTo>
                    <a:pt x="118539" y="50113"/>
                    <a:pt x="118289" y="49851"/>
                    <a:pt x="118289" y="49542"/>
                  </a:cubicBezTo>
                  <a:cubicBezTo>
                    <a:pt x="118289" y="49232"/>
                    <a:pt x="118539" y="48982"/>
                    <a:pt x="118860" y="48982"/>
                  </a:cubicBezTo>
                  <a:close/>
                  <a:moveTo>
                    <a:pt x="122575" y="48982"/>
                  </a:moveTo>
                  <a:cubicBezTo>
                    <a:pt x="122873" y="48982"/>
                    <a:pt x="123146" y="49232"/>
                    <a:pt x="123146" y="49542"/>
                  </a:cubicBezTo>
                  <a:cubicBezTo>
                    <a:pt x="123146" y="49851"/>
                    <a:pt x="122885" y="50113"/>
                    <a:pt x="122575" y="50113"/>
                  </a:cubicBezTo>
                  <a:cubicBezTo>
                    <a:pt x="122265" y="50113"/>
                    <a:pt x="122015" y="49851"/>
                    <a:pt x="122015" y="49542"/>
                  </a:cubicBezTo>
                  <a:cubicBezTo>
                    <a:pt x="122027" y="49232"/>
                    <a:pt x="122277" y="48982"/>
                    <a:pt x="122575" y="48982"/>
                  </a:cubicBezTo>
                  <a:close/>
                  <a:moveTo>
                    <a:pt x="126314" y="48982"/>
                  </a:moveTo>
                  <a:cubicBezTo>
                    <a:pt x="126611" y="48982"/>
                    <a:pt x="126873" y="49232"/>
                    <a:pt x="126873" y="49542"/>
                  </a:cubicBezTo>
                  <a:cubicBezTo>
                    <a:pt x="126873" y="49851"/>
                    <a:pt x="126623" y="50113"/>
                    <a:pt x="126314" y="50113"/>
                  </a:cubicBezTo>
                  <a:cubicBezTo>
                    <a:pt x="126004" y="50113"/>
                    <a:pt x="125742" y="49851"/>
                    <a:pt x="125742" y="49542"/>
                  </a:cubicBezTo>
                  <a:cubicBezTo>
                    <a:pt x="125742" y="49232"/>
                    <a:pt x="126004" y="48982"/>
                    <a:pt x="126314" y="48982"/>
                  </a:cubicBezTo>
                  <a:close/>
                  <a:moveTo>
                    <a:pt x="130028" y="48982"/>
                  </a:moveTo>
                  <a:cubicBezTo>
                    <a:pt x="130326" y="48982"/>
                    <a:pt x="130600" y="49232"/>
                    <a:pt x="130600" y="49542"/>
                  </a:cubicBezTo>
                  <a:cubicBezTo>
                    <a:pt x="130600" y="49851"/>
                    <a:pt x="130350" y="50113"/>
                    <a:pt x="130028" y="50113"/>
                  </a:cubicBezTo>
                  <a:cubicBezTo>
                    <a:pt x="129731" y="50113"/>
                    <a:pt x="129469" y="49851"/>
                    <a:pt x="129469" y="49542"/>
                  </a:cubicBezTo>
                  <a:cubicBezTo>
                    <a:pt x="129469" y="49232"/>
                    <a:pt x="129719" y="48982"/>
                    <a:pt x="130028" y="48982"/>
                  </a:cubicBezTo>
                  <a:close/>
                  <a:moveTo>
                    <a:pt x="133767" y="48982"/>
                  </a:moveTo>
                  <a:cubicBezTo>
                    <a:pt x="134065" y="48982"/>
                    <a:pt x="134326" y="49232"/>
                    <a:pt x="134326" y="49542"/>
                  </a:cubicBezTo>
                  <a:cubicBezTo>
                    <a:pt x="134326" y="49851"/>
                    <a:pt x="134076" y="50113"/>
                    <a:pt x="133767" y="50113"/>
                  </a:cubicBezTo>
                  <a:cubicBezTo>
                    <a:pt x="133469" y="50113"/>
                    <a:pt x="133207" y="49851"/>
                    <a:pt x="133207" y="49542"/>
                  </a:cubicBezTo>
                  <a:cubicBezTo>
                    <a:pt x="133207" y="49232"/>
                    <a:pt x="133457" y="48982"/>
                    <a:pt x="133767" y="48982"/>
                  </a:cubicBezTo>
                  <a:close/>
                  <a:moveTo>
                    <a:pt x="137494" y="48982"/>
                  </a:moveTo>
                  <a:cubicBezTo>
                    <a:pt x="137791" y="48982"/>
                    <a:pt x="138053" y="49232"/>
                    <a:pt x="138053" y="49542"/>
                  </a:cubicBezTo>
                  <a:cubicBezTo>
                    <a:pt x="138053" y="49851"/>
                    <a:pt x="137803" y="50113"/>
                    <a:pt x="137494" y="50113"/>
                  </a:cubicBezTo>
                  <a:cubicBezTo>
                    <a:pt x="137196" y="50113"/>
                    <a:pt x="136922" y="49851"/>
                    <a:pt x="136922" y="49542"/>
                  </a:cubicBezTo>
                  <a:cubicBezTo>
                    <a:pt x="136934" y="49232"/>
                    <a:pt x="137172" y="48982"/>
                    <a:pt x="137494" y="48982"/>
                  </a:cubicBezTo>
                  <a:close/>
                  <a:moveTo>
                    <a:pt x="141220" y="48982"/>
                  </a:moveTo>
                  <a:cubicBezTo>
                    <a:pt x="141518" y="48982"/>
                    <a:pt x="141792" y="49232"/>
                    <a:pt x="141792" y="49542"/>
                  </a:cubicBezTo>
                  <a:cubicBezTo>
                    <a:pt x="141792" y="49851"/>
                    <a:pt x="141530" y="50113"/>
                    <a:pt x="141220" y="50113"/>
                  </a:cubicBezTo>
                  <a:cubicBezTo>
                    <a:pt x="140911" y="50113"/>
                    <a:pt x="140661" y="49851"/>
                    <a:pt x="140661" y="49542"/>
                  </a:cubicBezTo>
                  <a:cubicBezTo>
                    <a:pt x="140661" y="49232"/>
                    <a:pt x="140911" y="48982"/>
                    <a:pt x="141220" y="48982"/>
                  </a:cubicBezTo>
                  <a:close/>
                  <a:moveTo>
                    <a:pt x="144947" y="48982"/>
                  </a:moveTo>
                  <a:cubicBezTo>
                    <a:pt x="145244" y="48982"/>
                    <a:pt x="145506" y="49232"/>
                    <a:pt x="145506" y="49542"/>
                  </a:cubicBezTo>
                  <a:cubicBezTo>
                    <a:pt x="145506" y="49851"/>
                    <a:pt x="145256" y="50113"/>
                    <a:pt x="144947" y="50113"/>
                  </a:cubicBezTo>
                  <a:cubicBezTo>
                    <a:pt x="144637" y="50113"/>
                    <a:pt x="144375" y="49851"/>
                    <a:pt x="144375" y="49542"/>
                  </a:cubicBezTo>
                  <a:cubicBezTo>
                    <a:pt x="144399" y="49232"/>
                    <a:pt x="144637" y="48982"/>
                    <a:pt x="144947" y="48982"/>
                  </a:cubicBezTo>
                  <a:close/>
                  <a:moveTo>
                    <a:pt x="148685" y="48982"/>
                  </a:moveTo>
                  <a:cubicBezTo>
                    <a:pt x="148983" y="48982"/>
                    <a:pt x="149245" y="49232"/>
                    <a:pt x="149245" y="49542"/>
                  </a:cubicBezTo>
                  <a:cubicBezTo>
                    <a:pt x="149245" y="49851"/>
                    <a:pt x="148995" y="50113"/>
                    <a:pt x="148685" y="50113"/>
                  </a:cubicBezTo>
                  <a:cubicBezTo>
                    <a:pt x="148364" y="50113"/>
                    <a:pt x="148114" y="49851"/>
                    <a:pt x="148114" y="49542"/>
                  </a:cubicBezTo>
                  <a:cubicBezTo>
                    <a:pt x="148114" y="49232"/>
                    <a:pt x="148364" y="48982"/>
                    <a:pt x="148685" y="48982"/>
                  </a:cubicBezTo>
                  <a:close/>
                  <a:moveTo>
                    <a:pt x="1548" y="50840"/>
                  </a:moveTo>
                  <a:cubicBezTo>
                    <a:pt x="1846" y="50840"/>
                    <a:pt x="2119" y="51090"/>
                    <a:pt x="2119" y="51411"/>
                  </a:cubicBezTo>
                  <a:cubicBezTo>
                    <a:pt x="2119" y="51709"/>
                    <a:pt x="1858" y="51971"/>
                    <a:pt x="1548" y="51971"/>
                  </a:cubicBezTo>
                  <a:cubicBezTo>
                    <a:pt x="1238" y="51971"/>
                    <a:pt x="988" y="51721"/>
                    <a:pt x="988" y="51411"/>
                  </a:cubicBezTo>
                  <a:cubicBezTo>
                    <a:pt x="988" y="51090"/>
                    <a:pt x="1238" y="50840"/>
                    <a:pt x="1548" y="50840"/>
                  </a:cubicBezTo>
                  <a:close/>
                  <a:moveTo>
                    <a:pt x="5287" y="50840"/>
                  </a:moveTo>
                  <a:cubicBezTo>
                    <a:pt x="5596" y="50840"/>
                    <a:pt x="5846" y="51090"/>
                    <a:pt x="5846" y="51411"/>
                  </a:cubicBezTo>
                  <a:cubicBezTo>
                    <a:pt x="5846" y="51721"/>
                    <a:pt x="5596" y="51971"/>
                    <a:pt x="5287" y="51971"/>
                  </a:cubicBezTo>
                  <a:cubicBezTo>
                    <a:pt x="4977" y="51971"/>
                    <a:pt x="4715" y="51721"/>
                    <a:pt x="4715" y="51411"/>
                  </a:cubicBezTo>
                  <a:cubicBezTo>
                    <a:pt x="4715" y="51090"/>
                    <a:pt x="4977" y="50840"/>
                    <a:pt x="5287" y="50840"/>
                  </a:cubicBezTo>
                  <a:close/>
                  <a:moveTo>
                    <a:pt x="9001" y="50840"/>
                  </a:moveTo>
                  <a:cubicBezTo>
                    <a:pt x="9299" y="50840"/>
                    <a:pt x="9573" y="51090"/>
                    <a:pt x="9573" y="51411"/>
                  </a:cubicBezTo>
                  <a:cubicBezTo>
                    <a:pt x="9573" y="51709"/>
                    <a:pt x="9323" y="51971"/>
                    <a:pt x="9001" y="51971"/>
                  </a:cubicBezTo>
                  <a:cubicBezTo>
                    <a:pt x="8704" y="51971"/>
                    <a:pt x="8442" y="51721"/>
                    <a:pt x="8442" y="51411"/>
                  </a:cubicBezTo>
                  <a:cubicBezTo>
                    <a:pt x="8442" y="51090"/>
                    <a:pt x="8692" y="50840"/>
                    <a:pt x="9001" y="50840"/>
                  </a:cubicBezTo>
                  <a:close/>
                  <a:moveTo>
                    <a:pt x="12728" y="50840"/>
                  </a:moveTo>
                  <a:cubicBezTo>
                    <a:pt x="13037" y="50840"/>
                    <a:pt x="13288" y="51090"/>
                    <a:pt x="13288" y="51411"/>
                  </a:cubicBezTo>
                  <a:cubicBezTo>
                    <a:pt x="13288" y="51721"/>
                    <a:pt x="13037" y="51971"/>
                    <a:pt x="12728" y="51971"/>
                  </a:cubicBezTo>
                  <a:cubicBezTo>
                    <a:pt x="12418" y="51971"/>
                    <a:pt x="12156" y="51721"/>
                    <a:pt x="12156" y="51411"/>
                  </a:cubicBezTo>
                  <a:cubicBezTo>
                    <a:pt x="12156" y="51090"/>
                    <a:pt x="12418" y="50840"/>
                    <a:pt x="12728" y="50840"/>
                  </a:cubicBezTo>
                  <a:close/>
                  <a:moveTo>
                    <a:pt x="16466" y="50840"/>
                  </a:moveTo>
                  <a:cubicBezTo>
                    <a:pt x="16764" y="50840"/>
                    <a:pt x="17026" y="51090"/>
                    <a:pt x="17026" y="51411"/>
                  </a:cubicBezTo>
                  <a:cubicBezTo>
                    <a:pt x="17026" y="51709"/>
                    <a:pt x="16776" y="51971"/>
                    <a:pt x="16466" y="51971"/>
                  </a:cubicBezTo>
                  <a:cubicBezTo>
                    <a:pt x="16169" y="51971"/>
                    <a:pt x="15895" y="51721"/>
                    <a:pt x="15895" y="51411"/>
                  </a:cubicBezTo>
                  <a:cubicBezTo>
                    <a:pt x="15895" y="51090"/>
                    <a:pt x="16145" y="50840"/>
                    <a:pt x="16466" y="50840"/>
                  </a:cubicBezTo>
                  <a:close/>
                  <a:moveTo>
                    <a:pt x="20181" y="50840"/>
                  </a:moveTo>
                  <a:cubicBezTo>
                    <a:pt x="20491" y="50840"/>
                    <a:pt x="20753" y="51090"/>
                    <a:pt x="20753" y="51411"/>
                  </a:cubicBezTo>
                  <a:cubicBezTo>
                    <a:pt x="20753" y="51721"/>
                    <a:pt x="20491" y="51971"/>
                    <a:pt x="20181" y="51971"/>
                  </a:cubicBezTo>
                  <a:cubicBezTo>
                    <a:pt x="19872" y="51971"/>
                    <a:pt x="19622" y="51721"/>
                    <a:pt x="19622" y="51411"/>
                  </a:cubicBezTo>
                  <a:cubicBezTo>
                    <a:pt x="19622" y="51090"/>
                    <a:pt x="19872" y="50840"/>
                    <a:pt x="20181" y="50840"/>
                  </a:cubicBezTo>
                  <a:close/>
                  <a:moveTo>
                    <a:pt x="23920" y="50840"/>
                  </a:moveTo>
                  <a:cubicBezTo>
                    <a:pt x="24217" y="50840"/>
                    <a:pt x="24479" y="51090"/>
                    <a:pt x="24479" y="51411"/>
                  </a:cubicBezTo>
                  <a:cubicBezTo>
                    <a:pt x="24479" y="51709"/>
                    <a:pt x="24229" y="51971"/>
                    <a:pt x="23920" y="51971"/>
                  </a:cubicBezTo>
                  <a:cubicBezTo>
                    <a:pt x="23610" y="51971"/>
                    <a:pt x="23348" y="51721"/>
                    <a:pt x="23348" y="51411"/>
                  </a:cubicBezTo>
                  <a:cubicBezTo>
                    <a:pt x="23348" y="51090"/>
                    <a:pt x="23610" y="50840"/>
                    <a:pt x="23920" y="50840"/>
                  </a:cubicBezTo>
                  <a:close/>
                  <a:moveTo>
                    <a:pt x="27635" y="50840"/>
                  </a:moveTo>
                  <a:cubicBezTo>
                    <a:pt x="27956" y="50840"/>
                    <a:pt x="28206" y="51090"/>
                    <a:pt x="28206" y="51411"/>
                  </a:cubicBezTo>
                  <a:cubicBezTo>
                    <a:pt x="28206" y="51721"/>
                    <a:pt x="27956" y="51971"/>
                    <a:pt x="27635" y="51971"/>
                  </a:cubicBezTo>
                  <a:cubicBezTo>
                    <a:pt x="27325" y="51971"/>
                    <a:pt x="27075" y="51721"/>
                    <a:pt x="27075" y="51411"/>
                  </a:cubicBezTo>
                  <a:cubicBezTo>
                    <a:pt x="27075" y="51090"/>
                    <a:pt x="27325" y="50840"/>
                    <a:pt x="27635" y="50840"/>
                  </a:cubicBezTo>
                  <a:close/>
                  <a:moveTo>
                    <a:pt x="31373" y="50840"/>
                  </a:moveTo>
                  <a:cubicBezTo>
                    <a:pt x="31671" y="50840"/>
                    <a:pt x="31945" y="51090"/>
                    <a:pt x="31945" y="51411"/>
                  </a:cubicBezTo>
                  <a:cubicBezTo>
                    <a:pt x="31945" y="51709"/>
                    <a:pt x="31683" y="51971"/>
                    <a:pt x="31373" y="51971"/>
                  </a:cubicBezTo>
                  <a:cubicBezTo>
                    <a:pt x="31064" y="51971"/>
                    <a:pt x="30814" y="51721"/>
                    <a:pt x="30814" y="51411"/>
                  </a:cubicBezTo>
                  <a:cubicBezTo>
                    <a:pt x="30814" y="51090"/>
                    <a:pt x="31064" y="50840"/>
                    <a:pt x="31373" y="50840"/>
                  </a:cubicBezTo>
                  <a:close/>
                  <a:moveTo>
                    <a:pt x="35100" y="50840"/>
                  </a:moveTo>
                  <a:cubicBezTo>
                    <a:pt x="35409" y="50840"/>
                    <a:pt x="35659" y="51090"/>
                    <a:pt x="35659" y="51411"/>
                  </a:cubicBezTo>
                  <a:cubicBezTo>
                    <a:pt x="35659" y="51721"/>
                    <a:pt x="35409" y="51971"/>
                    <a:pt x="35100" y="51971"/>
                  </a:cubicBezTo>
                  <a:cubicBezTo>
                    <a:pt x="34778" y="51971"/>
                    <a:pt x="34528" y="51721"/>
                    <a:pt x="34528" y="51411"/>
                  </a:cubicBezTo>
                  <a:cubicBezTo>
                    <a:pt x="34528" y="51090"/>
                    <a:pt x="34778" y="50840"/>
                    <a:pt x="35100" y="50840"/>
                  </a:cubicBezTo>
                  <a:close/>
                  <a:moveTo>
                    <a:pt x="38815" y="50840"/>
                  </a:moveTo>
                  <a:cubicBezTo>
                    <a:pt x="39112" y="50840"/>
                    <a:pt x="39386" y="51090"/>
                    <a:pt x="39386" y="51411"/>
                  </a:cubicBezTo>
                  <a:cubicBezTo>
                    <a:pt x="39386" y="51709"/>
                    <a:pt x="39124" y="51971"/>
                    <a:pt x="38815" y="51971"/>
                  </a:cubicBezTo>
                  <a:cubicBezTo>
                    <a:pt x="38517" y="51971"/>
                    <a:pt x="38255" y="51721"/>
                    <a:pt x="38255" y="51411"/>
                  </a:cubicBezTo>
                  <a:cubicBezTo>
                    <a:pt x="38267" y="51090"/>
                    <a:pt x="38505" y="50840"/>
                    <a:pt x="38815" y="50840"/>
                  </a:cubicBezTo>
                  <a:close/>
                  <a:moveTo>
                    <a:pt x="42553" y="50840"/>
                  </a:moveTo>
                  <a:cubicBezTo>
                    <a:pt x="42863" y="50840"/>
                    <a:pt x="43113" y="51090"/>
                    <a:pt x="43113" y="51411"/>
                  </a:cubicBezTo>
                  <a:cubicBezTo>
                    <a:pt x="43113" y="51721"/>
                    <a:pt x="42863" y="51971"/>
                    <a:pt x="42553" y="51971"/>
                  </a:cubicBezTo>
                  <a:cubicBezTo>
                    <a:pt x="42232" y="51971"/>
                    <a:pt x="41982" y="51721"/>
                    <a:pt x="41982" y="51411"/>
                  </a:cubicBezTo>
                  <a:cubicBezTo>
                    <a:pt x="41982" y="51090"/>
                    <a:pt x="42244" y="50840"/>
                    <a:pt x="42553" y="50840"/>
                  </a:cubicBezTo>
                  <a:close/>
                  <a:moveTo>
                    <a:pt x="46268" y="50840"/>
                  </a:moveTo>
                  <a:cubicBezTo>
                    <a:pt x="46565" y="50840"/>
                    <a:pt x="46839" y="51090"/>
                    <a:pt x="46839" y="51411"/>
                  </a:cubicBezTo>
                  <a:cubicBezTo>
                    <a:pt x="46839" y="51709"/>
                    <a:pt x="46589" y="51971"/>
                    <a:pt x="46268" y="51971"/>
                  </a:cubicBezTo>
                  <a:cubicBezTo>
                    <a:pt x="45970" y="51971"/>
                    <a:pt x="45708" y="51721"/>
                    <a:pt x="45708" y="51411"/>
                  </a:cubicBezTo>
                  <a:cubicBezTo>
                    <a:pt x="45720" y="51090"/>
                    <a:pt x="45958" y="50840"/>
                    <a:pt x="46268" y="50840"/>
                  </a:cubicBezTo>
                  <a:close/>
                  <a:moveTo>
                    <a:pt x="50006" y="50840"/>
                  </a:moveTo>
                  <a:cubicBezTo>
                    <a:pt x="50316" y="50840"/>
                    <a:pt x="50578" y="51090"/>
                    <a:pt x="50578" y="51411"/>
                  </a:cubicBezTo>
                  <a:cubicBezTo>
                    <a:pt x="50578" y="51721"/>
                    <a:pt x="50316" y="51971"/>
                    <a:pt x="50006" y="51971"/>
                  </a:cubicBezTo>
                  <a:cubicBezTo>
                    <a:pt x="49697" y="51971"/>
                    <a:pt x="49447" y="51721"/>
                    <a:pt x="49447" y="51411"/>
                  </a:cubicBezTo>
                  <a:cubicBezTo>
                    <a:pt x="49447" y="51090"/>
                    <a:pt x="49697" y="50840"/>
                    <a:pt x="50006" y="50840"/>
                  </a:cubicBezTo>
                  <a:close/>
                  <a:moveTo>
                    <a:pt x="53733" y="50840"/>
                  </a:moveTo>
                  <a:cubicBezTo>
                    <a:pt x="54031" y="50840"/>
                    <a:pt x="54293" y="51090"/>
                    <a:pt x="54293" y="51411"/>
                  </a:cubicBezTo>
                  <a:cubicBezTo>
                    <a:pt x="54293" y="51709"/>
                    <a:pt x="54043" y="51971"/>
                    <a:pt x="53733" y="51971"/>
                  </a:cubicBezTo>
                  <a:cubicBezTo>
                    <a:pt x="53412" y="51971"/>
                    <a:pt x="53162" y="51721"/>
                    <a:pt x="53162" y="51411"/>
                  </a:cubicBezTo>
                  <a:cubicBezTo>
                    <a:pt x="53173" y="51090"/>
                    <a:pt x="53412" y="50840"/>
                    <a:pt x="53733" y="50840"/>
                  </a:cubicBezTo>
                  <a:close/>
                  <a:moveTo>
                    <a:pt x="57460" y="50840"/>
                  </a:moveTo>
                  <a:cubicBezTo>
                    <a:pt x="57781" y="50840"/>
                    <a:pt x="58031" y="51090"/>
                    <a:pt x="58031" y="51411"/>
                  </a:cubicBezTo>
                  <a:cubicBezTo>
                    <a:pt x="58031" y="51721"/>
                    <a:pt x="57781" y="51971"/>
                    <a:pt x="57460" y="51971"/>
                  </a:cubicBezTo>
                  <a:cubicBezTo>
                    <a:pt x="57150" y="51971"/>
                    <a:pt x="56900" y="51721"/>
                    <a:pt x="56900" y="51411"/>
                  </a:cubicBezTo>
                  <a:cubicBezTo>
                    <a:pt x="56900" y="51090"/>
                    <a:pt x="57150" y="50840"/>
                    <a:pt x="57460" y="50840"/>
                  </a:cubicBezTo>
                  <a:close/>
                  <a:moveTo>
                    <a:pt x="61186" y="50840"/>
                  </a:moveTo>
                  <a:cubicBezTo>
                    <a:pt x="61484" y="50840"/>
                    <a:pt x="61746" y="51090"/>
                    <a:pt x="61746" y="51411"/>
                  </a:cubicBezTo>
                  <a:cubicBezTo>
                    <a:pt x="61746" y="51709"/>
                    <a:pt x="61496" y="51971"/>
                    <a:pt x="61186" y="51971"/>
                  </a:cubicBezTo>
                  <a:cubicBezTo>
                    <a:pt x="60877" y="51971"/>
                    <a:pt x="60615" y="51721"/>
                    <a:pt x="60615" y="51411"/>
                  </a:cubicBezTo>
                  <a:cubicBezTo>
                    <a:pt x="60639" y="51090"/>
                    <a:pt x="60877" y="50840"/>
                    <a:pt x="61186" y="50840"/>
                  </a:cubicBezTo>
                  <a:close/>
                  <a:moveTo>
                    <a:pt x="64925" y="50840"/>
                  </a:moveTo>
                  <a:cubicBezTo>
                    <a:pt x="65234" y="50840"/>
                    <a:pt x="65485" y="51090"/>
                    <a:pt x="65485" y="51411"/>
                  </a:cubicBezTo>
                  <a:cubicBezTo>
                    <a:pt x="65485" y="51721"/>
                    <a:pt x="65234" y="51971"/>
                    <a:pt x="64925" y="51971"/>
                  </a:cubicBezTo>
                  <a:cubicBezTo>
                    <a:pt x="64603" y="51971"/>
                    <a:pt x="64353" y="51721"/>
                    <a:pt x="64353" y="51411"/>
                  </a:cubicBezTo>
                  <a:cubicBezTo>
                    <a:pt x="64353" y="51090"/>
                    <a:pt x="64603" y="50840"/>
                    <a:pt x="64925" y="50840"/>
                  </a:cubicBezTo>
                  <a:close/>
                  <a:moveTo>
                    <a:pt x="68640" y="50840"/>
                  </a:moveTo>
                  <a:cubicBezTo>
                    <a:pt x="68937" y="50840"/>
                    <a:pt x="69211" y="51090"/>
                    <a:pt x="69211" y="51411"/>
                  </a:cubicBezTo>
                  <a:cubicBezTo>
                    <a:pt x="69211" y="51709"/>
                    <a:pt x="68949" y="51971"/>
                    <a:pt x="68640" y="51971"/>
                  </a:cubicBezTo>
                  <a:cubicBezTo>
                    <a:pt x="68330" y="51971"/>
                    <a:pt x="68080" y="51721"/>
                    <a:pt x="68080" y="51411"/>
                  </a:cubicBezTo>
                  <a:cubicBezTo>
                    <a:pt x="68092" y="51090"/>
                    <a:pt x="68330" y="50840"/>
                    <a:pt x="68640" y="50840"/>
                  </a:cubicBezTo>
                  <a:close/>
                  <a:moveTo>
                    <a:pt x="72366" y="50840"/>
                  </a:moveTo>
                  <a:cubicBezTo>
                    <a:pt x="72676" y="50840"/>
                    <a:pt x="72926" y="51090"/>
                    <a:pt x="72926" y="51411"/>
                  </a:cubicBezTo>
                  <a:cubicBezTo>
                    <a:pt x="72926" y="51721"/>
                    <a:pt x="72676" y="51971"/>
                    <a:pt x="72366" y="51971"/>
                  </a:cubicBezTo>
                  <a:cubicBezTo>
                    <a:pt x="72045" y="51971"/>
                    <a:pt x="71795" y="51721"/>
                    <a:pt x="71795" y="51411"/>
                  </a:cubicBezTo>
                  <a:cubicBezTo>
                    <a:pt x="71795" y="51090"/>
                    <a:pt x="72069" y="50840"/>
                    <a:pt x="72366" y="50840"/>
                  </a:cubicBezTo>
                  <a:close/>
                  <a:moveTo>
                    <a:pt x="76093" y="50840"/>
                  </a:moveTo>
                  <a:cubicBezTo>
                    <a:pt x="76391" y="50840"/>
                    <a:pt x="76664" y="51090"/>
                    <a:pt x="76664" y="51411"/>
                  </a:cubicBezTo>
                  <a:cubicBezTo>
                    <a:pt x="76664" y="51709"/>
                    <a:pt x="76403" y="51971"/>
                    <a:pt x="76093" y="51971"/>
                  </a:cubicBezTo>
                  <a:cubicBezTo>
                    <a:pt x="75795" y="51971"/>
                    <a:pt x="75533" y="51721"/>
                    <a:pt x="75533" y="51411"/>
                  </a:cubicBezTo>
                  <a:cubicBezTo>
                    <a:pt x="75533" y="51090"/>
                    <a:pt x="75783" y="50840"/>
                    <a:pt x="76093" y="50840"/>
                  </a:cubicBezTo>
                  <a:close/>
                  <a:moveTo>
                    <a:pt x="79712" y="50840"/>
                  </a:moveTo>
                  <a:cubicBezTo>
                    <a:pt x="80010" y="50840"/>
                    <a:pt x="80284" y="51090"/>
                    <a:pt x="80284" y="51411"/>
                  </a:cubicBezTo>
                  <a:cubicBezTo>
                    <a:pt x="80284" y="51709"/>
                    <a:pt x="80022" y="51971"/>
                    <a:pt x="79712" y="51971"/>
                  </a:cubicBezTo>
                  <a:cubicBezTo>
                    <a:pt x="79403" y="51971"/>
                    <a:pt x="79153" y="51721"/>
                    <a:pt x="79153" y="51411"/>
                  </a:cubicBezTo>
                  <a:cubicBezTo>
                    <a:pt x="79165" y="51090"/>
                    <a:pt x="79403" y="50840"/>
                    <a:pt x="79712" y="50840"/>
                  </a:cubicBezTo>
                  <a:close/>
                  <a:moveTo>
                    <a:pt x="83451" y="50840"/>
                  </a:moveTo>
                  <a:cubicBezTo>
                    <a:pt x="83761" y="50840"/>
                    <a:pt x="84011" y="51090"/>
                    <a:pt x="84011" y="51411"/>
                  </a:cubicBezTo>
                  <a:cubicBezTo>
                    <a:pt x="84011" y="51721"/>
                    <a:pt x="83761" y="51971"/>
                    <a:pt x="83451" y="51971"/>
                  </a:cubicBezTo>
                  <a:cubicBezTo>
                    <a:pt x="83141" y="51971"/>
                    <a:pt x="82880" y="51721"/>
                    <a:pt x="82880" y="51411"/>
                  </a:cubicBezTo>
                  <a:cubicBezTo>
                    <a:pt x="82880" y="51090"/>
                    <a:pt x="83141" y="50840"/>
                    <a:pt x="83451" y="50840"/>
                  </a:cubicBezTo>
                  <a:close/>
                  <a:moveTo>
                    <a:pt x="87166" y="50840"/>
                  </a:moveTo>
                  <a:cubicBezTo>
                    <a:pt x="87463" y="50840"/>
                    <a:pt x="87737" y="51090"/>
                    <a:pt x="87737" y="51411"/>
                  </a:cubicBezTo>
                  <a:cubicBezTo>
                    <a:pt x="87737" y="51709"/>
                    <a:pt x="87475" y="51971"/>
                    <a:pt x="87166" y="51971"/>
                  </a:cubicBezTo>
                  <a:cubicBezTo>
                    <a:pt x="86856" y="51971"/>
                    <a:pt x="86606" y="51721"/>
                    <a:pt x="86606" y="51411"/>
                  </a:cubicBezTo>
                  <a:cubicBezTo>
                    <a:pt x="86618" y="51090"/>
                    <a:pt x="86856" y="50840"/>
                    <a:pt x="87166" y="50840"/>
                  </a:cubicBezTo>
                  <a:close/>
                  <a:moveTo>
                    <a:pt x="90904" y="50840"/>
                  </a:moveTo>
                  <a:cubicBezTo>
                    <a:pt x="91214" y="50840"/>
                    <a:pt x="91464" y="51090"/>
                    <a:pt x="91464" y="51411"/>
                  </a:cubicBezTo>
                  <a:cubicBezTo>
                    <a:pt x="91464" y="51721"/>
                    <a:pt x="91214" y="51971"/>
                    <a:pt x="90904" y="51971"/>
                  </a:cubicBezTo>
                  <a:cubicBezTo>
                    <a:pt x="90595" y="51971"/>
                    <a:pt x="90345" y="51721"/>
                    <a:pt x="90345" y="51411"/>
                  </a:cubicBezTo>
                  <a:cubicBezTo>
                    <a:pt x="90345" y="51090"/>
                    <a:pt x="90595" y="50840"/>
                    <a:pt x="90904" y="50840"/>
                  </a:cubicBezTo>
                  <a:close/>
                  <a:moveTo>
                    <a:pt x="94631" y="50840"/>
                  </a:moveTo>
                  <a:cubicBezTo>
                    <a:pt x="94929" y="50840"/>
                    <a:pt x="95191" y="51090"/>
                    <a:pt x="95191" y="51411"/>
                  </a:cubicBezTo>
                  <a:cubicBezTo>
                    <a:pt x="95191" y="51709"/>
                    <a:pt x="94941" y="51971"/>
                    <a:pt x="94631" y="51971"/>
                  </a:cubicBezTo>
                  <a:cubicBezTo>
                    <a:pt x="94310" y="51971"/>
                    <a:pt x="94060" y="51721"/>
                    <a:pt x="94060" y="51411"/>
                  </a:cubicBezTo>
                  <a:cubicBezTo>
                    <a:pt x="94071" y="51090"/>
                    <a:pt x="94310" y="50840"/>
                    <a:pt x="94631" y="50840"/>
                  </a:cubicBezTo>
                  <a:close/>
                  <a:moveTo>
                    <a:pt x="98346" y="50840"/>
                  </a:moveTo>
                  <a:cubicBezTo>
                    <a:pt x="98655" y="50840"/>
                    <a:pt x="98905" y="51090"/>
                    <a:pt x="98905" y="51411"/>
                  </a:cubicBezTo>
                  <a:cubicBezTo>
                    <a:pt x="98905" y="51721"/>
                    <a:pt x="98655" y="51971"/>
                    <a:pt x="98346" y="51971"/>
                  </a:cubicBezTo>
                  <a:cubicBezTo>
                    <a:pt x="98036" y="51971"/>
                    <a:pt x="97786" y="51721"/>
                    <a:pt x="97786" y="51411"/>
                  </a:cubicBezTo>
                  <a:cubicBezTo>
                    <a:pt x="97786" y="51090"/>
                    <a:pt x="98036" y="50840"/>
                    <a:pt x="98346" y="50840"/>
                  </a:cubicBezTo>
                  <a:close/>
                  <a:moveTo>
                    <a:pt x="102084" y="50840"/>
                  </a:moveTo>
                  <a:cubicBezTo>
                    <a:pt x="102382" y="50840"/>
                    <a:pt x="102644" y="51090"/>
                    <a:pt x="102644" y="51411"/>
                  </a:cubicBezTo>
                  <a:cubicBezTo>
                    <a:pt x="102644" y="51709"/>
                    <a:pt x="102394" y="51971"/>
                    <a:pt x="102084" y="51971"/>
                  </a:cubicBezTo>
                  <a:cubicBezTo>
                    <a:pt x="101787" y="51971"/>
                    <a:pt x="101513" y="51721"/>
                    <a:pt x="101513" y="51411"/>
                  </a:cubicBezTo>
                  <a:cubicBezTo>
                    <a:pt x="101513" y="51090"/>
                    <a:pt x="101775" y="50840"/>
                    <a:pt x="102084" y="50840"/>
                  </a:cubicBezTo>
                  <a:close/>
                  <a:moveTo>
                    <a:pt x="105799" y="50840"/>
                  </a:moveTo>
                  <a:cubicBezTo>
                    <a:pt x="106121" y="50840"/>
                    <a:pt x="106371" y="51090"/>
                    <a:pt x="106371" y="51411"/>
                  </a:cubicBezTo>
                  <a:cubicBezTo>
                    <a:pt x="106371" y="51721"/>
                    <a:pt x="106109" y="51971"/>
                    <a:pt x="105799" y="51971"/>
                  </a:cubicBezTo>
                  <a:cubicBezTo>
                    <a:pt x="105490" y="51971"/>
                    <a:pt x="105239" y="51721"/>
                    <a:pt x="105239" y="51411"/>
                  </a:cubicBezTo>
                  <a:cubicBezTo>
                    <a:pt x="105239" y="51090"/>
                    <a:pt x="105490" y="50840"/>
                    <a:pt x="105799" y="50840"/>
                  </a:cubicBezTo>
                  <a:close/>
                  <a:moveTo>
                    <a:pt x="109538" y="50840"/>
                  </a:moveTo>
                  <a:cubicBezTo>
                    <a:pt x="109835" y="50840"/>
                    <a:pt x="110109" y="51090"/>
                    <a:pt x="110109" y="51411"/>
                  </a:cubicBezTo>
                  <a:cubicBezTo>
                    <a:pt x="110109" y="51709"/>
                    <a:pt x="109847" y="51971"/>
                    <a:pt x="109538" y="51971"/>
                  </a:cubicBezTo>
                  <a:cubicBezTo>
                    <a:pt x="109228" y="51971"/>
                    <a:pt x="108978" y="51721"/>
                    <a:pt x="108978" y="51411"/>
                  </a:cubicBezTo>
                  <a:cubicBezTo>
                    <a:pt x="108978" y="51090"/>
                    <a:pt x="109228" y="50840"/>
                    <a:pt x="109538" y="50840"/>
                  </a:cubicBezTo>
                  <a:close/>
                  <a:moveTo>
                    <a:pt x="113264" y="50840"/>
                  </a:moveTo>
                  <a:cubicBezTo>
                    <a:pt x="113574" y="50840"/>
                    <a:pt x="113824" y="51090"/>
                    <a:pt x="113824" y="51411"/>
                  </a:cubicBezTo>
                  <a:cubicBezTo>
                    <a:pt x="113824" y="51721"/>
                    <a:pt x="113574" y="51971"/>
                    <a:pt x="113264" y="51971"/>
                  </a:cubicBezTo>
                  <a:cubicBezTo>
                    <a:pt x="112943" y="51971"/>
                    <a:pt x="112693" y="51721"/>
                    <a:pt x="112693" y="51411"/>
                  </a:cubicBezTo>
                  <a:cubicBezTo>
                    <a:pt x="112693" y="51090"/>
                    <a:pt x="112943" y="50840"/>
                    <a:pt x="113264" y="50840"/>
                  </a:cubicBezTo>
                  <a:close/>
                  <a:moveTo>
                    <a:pt x="116991" y="50840"/>
                  </a:moveTo>
                  <a:cubicBezTo>
                    <a:pt x="117289" y="50840"/>
                    <a:pt x="117562" y="51090"/>
                    <a:pt x="117562" y="51411"/>
                  </a:cubicBezTo>
                  <a:cubicBezTo>
                    <a:pt x="117562" y="51709"/>
                    <a:pt x="117312" y="51971"/>
                    <a:pt x="116991" y="51971"/>
                  </a:cubicBezTo>
                  <a:cubicBezTo>
                    <a:pt x="116681" y="51971"/>
                    <a:pt x="116431" y="51721"/>
                    <a:pt x="116431" y="51411"/>
                  </a:cubicBezTo>
                  <a:cubicBezTo>
                    <a:pt x="116431" y="51090"/>
                    <a:pt x="116681" y="50840"/>
                    <a:pt x="116991" y="50840"/>
                  </a:cubicBezTo>
                  <a:close/>
                  <a:moveTo>
                    <a:pt x="120718" y="50840"/>
                  </a:moveTo>
                  <a:cubicBezTo>
                    <a:pt x="121027" y="50840"/>
                    <a:pt x="121277" y="51090"/>
                    <a:pt x="121277" y="51411"/>
                  </a:cubicBezTo>
                  <a:cubicBezTo>
                    <a:pt x="121277" y="51721"/>
                    <a:pt x="121027" y="51971"/>
                    <a:pt x="120718" y="51971"/>
                  </a:cubicBezTo>
                  <a:cubicBezTo>
                    <a:pt x="120408" y="51971"/>
                    <a:pt x="120146" y="51721"/>
                    <a:pt x="120146" y="51411"/>
                  </a:cubicBezTo>
                  <a:cubicBezTo>
                    <a:pt x="120146" y="51090"/>
                    <a:pt x="120420" y="50840"/>
                    <a:pt x="120718" y="50840"/>
                  </a:cubicBezTo>
                  <a:close/>
                  <a:moveTo>
                    <a:pt x="124456" y="50840"/>
                  </a:moveTo>
                  <a:cubicBezTo>
                    <a:pt x="124754" y="50840"/>
                    <a:pt x="125016" y="51090"/>
                    <a:pt x="125016" y="51411"/>
                  </a:cubicBezTo>
                  <a:cubicBezTo>
                    <a:pt x="125016" y="51709"/>
                    <a:pt x="124766" y="51971"/>
                    <a:pt x="124456" y="51971"/>
                  </a:cubicBezTo>
                  <a:cubicBezTo>
                    <a:pt x="124135" y="51971"/>
                    <a:pt x="123885" y="51721"/>
                    <a:pt x="123885" y="51411"/>
                  </a:cubicBezTo>
                  <a:cubicBezTo>
                    <a:pt x="123885" y="51090"/>
                    <a:pt x="124135" y="50840"/>
                    <a:pt x="124456" y="50840"/>
                  </a:cubicBezTo>
                  <a:close/>
                  <a:moveTo>
                    <a:pt x="128171" y="50840"/>
                  </a:moveTo>
                  <a:cubicBezTo>
                    <a:pt x="128480" y="50840"/>
                    <a:pt x="128742" y="51090"/>
                    <a:pt x="128742" y="51411"/>
                  </a:cubicBezTo>
                  <a:cubicBezTo>
                    <a:pt x="128742" y="51721"/>
                    <a:pt x="128480" y="51971"/>
                    <a:pt x="128171" y="51971"/>
                  </a:cubicBezTo>
                  <a:cubicBezTo>
                    <a:pt x="127861" y="51971"/>
                    <a:pt x="127611" y="51721"/>
                    <a:pt x="127611" y="51411"/>
                  </a:cubicBezTo>
                  <a:cubicBezTo>
                    <a:pt x="127611" y="51090"/>
                    <a:pt x="127861" y="50840"/>
                    <a:pt x="128171" y="50840"/>
                  </a:cubicBezTo>
                  <a:close/>
                  <a:moveTo>
                    <a:pt x="131898" y="50840"/>
                  </a:moveTo>
                  <a:cubicBezTo>
                    <a:pt x="132195" y="50840"/>
                    <a:pt x="132457" y="51090"/>
                    <a:pt x="132457" y="51411"/>
                  </a:cubicBezTo>
                  <a:cubicBezTo>
                    <a:pt x="132457" y="51709"/>
                    <a:pt x="132207" y="51971"/>
                    <a:pt x="131898" y="51971"/>
                  </a:cubicBezTo>
                  <a:cubicBezTo>
                    <a:pt x="131600" y="51971"/>
                    <a:pt x="131326" y="51721"/>
                    <a:pt x="131326" y="51411"/>
                  </a:cubicBezTo>
                  <a:cubicBezTo>
                    <a:pt x="131338" y="51090"/>
                    <a:pt x="131576" y="50840"/>
                    <a:pt x="131898" y="50840"/>
                  </a:cubicBezTo>
                  <a:close/>
                  <a:moveTo>
                    <a:pt x="135624" y="50840"/>
                  </a:moveTo>
                  <a:cubicBezTo>
                    <a:pt x="135946" y="50840"/>
                    <a:pt x="136196" y="51090"/>
                    <a:pt x="136196" y="51411"/>
                  </a:cubicBezTo>
                  <a:cubicBezTo>
                    <a:pt x="136196" y="51721"/>
                    <a:pt x="135934" y="51971"/>
                    <a:pt x="135624" y="51971"/>
                  </a:cubicBezTo>
                  <a:cubicBezTo>
                    <a:pt x="135315" y="51971"/>
                    <a:pt x="135065" y="51721"/>
                    <a:pt x="135065" y="51411"/>
                  </a:cubicBezTo>
                  <a:cubicBezTo>
                    <a:pt x="135065" y="51090"/>
                    <a:pt x="135315" y="50840"/>
                    <a:pt x="135624" y="50840"/>
                  </a:cubicBezTo>
                  <a:close/>
                  <a:moveTo>
                    <a:pt x="139351" y="50840"/>
                  </a:moveTo>
                  <a:cubicBezTo>
                    <a:pt x="139649" y="50840"/>
                    <a:pt x="139910" y="51090"/>
                    <a:pt x="139910" y="51411"/>
                  </a:cubicBezTo>
                  <a:cubicBezTo>
                    <a:pt x="139910" y="51709"/>
                    <a:pt x="139660" y="51971"/>
                    <a:pt x="139351" y="51971"/>
                  </a:cubicBezTo>
                  <a:cubicBezTo>
                    <a:pt x="139053" y="51971"/>
                    <a:pt x="138779" y="51721"/>
                    <a:pt x="138779" y="51411"/>
                  </a:cubicBezTo>
                  <a:cubicBezTo>
                    <a:pt x="138803" y="51090"/>
                    <a:pt x="139041" y="50840"/>
                    <a:pt x="139351" y="50840"/>
                  </a:cubicBezTo>
                  <a:close/>
                  <a:moveTo>
                    <a:pt x="143089" y="50840"/>
                  </a:moveTo>
                  <a:cubicBezTo>
                    <a:pt x="143399" y="50840"/>
                    <a:pt x="143649" y="51090"/>
                    <a:pt x="143649" y="51411"/>
                  </a:cubicBezTo>
                  <a:cubicBezTo>
                    <a:pt x="143649" y="51721"/>
                    <a:pt x="143399" y="51971"/>
                    <a:pt x="143089" y="51971"/>
                  </a:cubicBezTo>
                  <a:cubicBezTo>
                    <a:pt x="142768" y="51971"/>
                    <a:pt x="142518" y="51721"/>
                    <a:pt x="142518" y="51411"/>
                  </a:cubicBezTo>
                  <a:cubicBezTo>
                    <a:pt x="142518" y="51090"/>
                    <a:pt x="142768" y="50840"/>
                    <a:pt x="143089" y="50840"/>
                  </a:cubicBezTo>
                  <a:close/>
                  <a:moveTo>
                    <a:pt x="146804" y="50840"/>
                  </a:moveTo>
                  <a:cubicBezTo>
                    <a:pt x="147102" y="50840"/>
                    <a:pt x="147376" y="51090"/>
                    <a:pt x="147376" y="51411"/>
                  </a:cubicBezTo>
                  <a:cubicBezTo>
                    <a:pt x="147376" y="51709"/>
                    <a:pt x="147114" y="51971"/>
                    <a:pt x="146804" y="51971"/>
                  </a:cubicBezTo>
                  <a:cubicBezTo>
                    <a:pt x="146495" y="51971"/>
                    <a:pt x="146245" y="51721"/>
                    <a:pt x="146245" y="51411"/>
                  </a:cubicBezTo>
                  <a:cubicBezTo>
                    <a:pt x="146257" y="51090"/>
                    <a:pt x="146495" y="50840"/>
                    <a:pt x="146804" y="50840"/>
                  </a:cubicBezTo>
                  <a:close/>
                  <a:moveTo>
                    <a:pt x="150543" y="50840"/>
                  </a:moveTo>
                  <a:cubicBezTo>
                    <a:pt x="150852" y="50840"/>
                    <a:pt x="151102" y="51090"/>
                    <a:pt x="151102" y="51411"/>
                  </a:cubicBezTo>
                  <a:cubicBezTo>
                    <a:pt x="151102" y="51721"/>
                    <a:pt x="150852" y="51971"/>
                    <a:pt x="150543" y="51971"/>
                  </a:cubicBezTo>
                  <a:cubicBezTo>
                    <a:pt x="150233" y="51971"/>
                    <a:pt x="149971" y="51721"/>
                    <a:pt x="149971" y="51411"/>
                  </a:cubicBezTo>
                  <a:cubicBezTo>
                    <a:pt x="149971" y="51090"/>
                    <a:pt x="150233" y="50840"/>
                    <a:pt x="150543" y="50840"/>
                  </a:cubicBezTo>
                  <a:close/>
                  <a:moveTo>
                    <a:pt x="3405" y="52697"/>
                  </a:moveTo>
                  <a:cubicBezTo>
                    <a:pt x="3703" y="52697"/>
                    <a:pt x="3977" y="52959"/>
                    <a:pt x="3977" y="53269"/>
                  </a:cubicBezTo>
                  <a:cubicBezTo>
                    <a:pt x="3977" y="53566"/>
                    <a:pt x="3727" y="53828"/>
                    <a:pt x="3405" y="53828"/>
                  </a:cubicBezTo>
                  <a:cubicBezTo>
                    <a:pt x="3096" y="53828"/>
                    <a:pt x="2846" y="53578"/>
                    <a:pt x="2846" y="53269"/>
                  </a:cubicBezTo>
                  <a:cubicBezTo>
                    <a:pt x="2858" y="52971"/>
                    <a:pt x="3096" y="52697"/>
                    <a:pt x="3405" y="52697"/>
                  </a:cubicBezTo>
                  <a:close/>
                  <a:moveTo>
                    <a:pt x="7132" y="52697"/>
                  </a:moveTo>
                  <a:cubicBezTo>
                    <a:pt x="7430" y="52697"/>
                    <a:pt x="7692" y="52959"/>
                    <a:pt x="7692" y="53269"/>
                  </a:cubicBezTo>
                  <a:cubicBezTo>
                    <a:pt x="7692" y="53566"/>
                    <a:pt x="7442" y="53828"/>
                    <a:pt x="7132" y="53828"/>
                  </a:cubicBezTo>
                  <a:cubicBezTo>
                    <a:pt x="6834" y="53828"/>
                    <a:pt x="6560" y="53578"/>
                    <a:pt x="6560" y="53269"/>
                  </a:cubicBezTo>
                  <a:cubicBezTo>
                    <a:pt x="6560" y="52959"/>
                    <a:pt x="6822" y="52697"/>
                    <a:pt x="7132" y="52697"/>
                  </a:cubicBezTo>
                  <a:close/>
                  <a:moveTo>
                    <a:pt x="10871" y="52697"/>
                  </a:moveTo>
                  <a:cubicBezTo>
                    <a:pt x="11168" y="52697"/>
                    <a:pt x="11430" y="52959"/>
                    <a:pt x="11430" y="53269"/>
                  </a:cubicBezTo>
                  <a:cubicBezTo>
                    <a:pt x="11430" y="53566"/>
                    <a:pt x="11180" y="53828"/>
                    <a:pt x="10871" y="53828"/>
                  </a:cubicBezTo>
                  <a:cubicBezTo>
                    <a:pt x="10573" y="53828"/>
                    <a:pt x="10299" y="53578"/>
                    <a:pt x="10299" y="53269"/>
                  </a:cubicBezTo>
                  <a:cubicBezTo>
                    <a:pt x="10299" y="52959"/>
                    <a:pt x="10549" y="52697"/>
                    <a:pt x="10871" y="52697"/>
                  </a:cubicBezTo>
                  <a:close/>
                  <a:moveTo>
                    <a:pt x="14585" y="52697"/>
                  </a:moveTo>
                  <a:cubicBezTo>
                    <a:pt x="14883" y="52697"/>
                    <a:pt x="15157" y="52959"/>
                    <a:pt x="15157" y="53269"/>
                  </a:cubicBezTo>
                  <a:cubicBezTo>
                    <a:pt x="15157" y="53566"/>
                    <a:pt x="14895" y="53828"/>
                    <a:pt x="14585" y="53828"/>
                  </a:cubicBezTo>
                  <a:cubicBezTo>
                    <a:pt x="14288" y="53828"/>
                    <a:pt x="14014" y="53578"/>
                    <a:pt x="14014" y="53269"/>
                  </a:cubicBezTo>
                  <a:cubicBezTo>
                    <a:pt x="14014" y="52959"/>
                    <a:pt x="14276" y="52697"/>
                    <a:pt x="14585" y="52697"/>
                  </a:cubicBezTo>
                  <a:close/>
                  <a:moveTo>
                    <a:pt x="18324" y="52697"/>
                  </a:moveTo>
                  <a:cubicBezTo>
                    <a:pt x="18622" y="52697"/>
                    <a:pt x="18883" y="52959"/>
                    <a:pt x="18883" y="53269"/>
                  </a:cubicBezTo>
                  <a:cubicBezTo>
                    <a:pt x="18883" y="53566"/>
                    <a:pt x="18633" y="53828"/>
                    <a:pt x="18324" y="53828"/>
                  </a:cubicBezTo>
                  <a:cubicBezTo>
                    <a:pt x="18026" y="53828"/>
                    <a:pt x="17752" y="53578"/>
                    <a:pt x="17752" y="53269"/>
                  </a:cubicBezTo>
                  <a:cubicBezTo>
                    <a:pt x="17752" y="52959"/>
                    <a:pt x="18014" y="52697"/>
                    <a:pt x="18324" y="52697"/>
                  </a:cubicBezTo>
                  <a:close/>
                  <a:moveTo>
                    <a:pt x="22039" y="52697"/>
                  </a:moveTo>
                  <a:cubicBezTo>
                    <a:pt x="22336" y="52697"/>
                    <a:pt x="22610" y="52959"/>
                    <a:pt x="22610" y="53269"/>
                  </a:cubicBezTo>
                  <a:cubicBezTo>
                    <a:pt x="22610" y="53566"/>
                    <a:pt x="22360" y="53828"/>
                    <a:pt x="22039" y="53828"/>
                  </a:cubicBezTo>
                  <a:cubicBezTo>
                    <a:pt x="21729" y="53828"/>
                    <a:pt x="21479" y="53578"/>
                    <a:pt x="21479" y="53269"/>
                  </a:cubicBezTo>
                  <a:cubicBezTo>
                    <a:pt x="21479" y="52959"/>
                    <a:pt x="21729" y="52697"/>
                    <a:pt x="22039" y="52697"/>
                  </a:cubicBezTo>
                  <a:close/>
                  <a:moveTo>
                    <a:pt x="25777" y="52697"/>
                  </a:moveTo>
                  <a:cubicBezTo>
                    <a:pt x="26075" y="52697"/>
                    <a:pt x="26349" y="52959"/>
                    <a:pt x="26349" y="53269"/>
                  </a:cubicBezTo>
                  <a:cubicBezTo>
                    <a:pt x="26349" y="53566"/>
                    <a:pt x="26087" y="53828"/>
                    <a:pt x="25777" y="53828"/>
                  </a:cubicBezTo>
                  <a:cubicBezTo>
                    <a:pt x="25468" y="53828"/>
                    <a:pt x="25206" y="53578"/>
                    <a:pt x="25206" y="53269"/>
                  </a:cubicBezTo>
                  <a:cubicBezTo>
                    <a:pt x="25206" y="52959"/>
                    <a:pt x="25468" y="52697"/>
                    <a:pt x="25777" y="52697"/>
                  </a:cubicBezTo>
                  <a:close/>
                  <a:moveTo>
                    <a:pt x="29504" y="52697"/>
                  </a:moveTo>
                  <a:cubicBezTo>
                    <a:pt x="29801" y="52697"/>
                    <a:pt x="30063" y="52959"/>
                    <a:pt x="30063" y="53269"/>
                  </a:cubicBezTo>
                  <a:cubicBezTo>
                    <a:pt x="30063" y="53566"/>
                    <a:pt x="29813" y="53828"/>
                    <a:pt x="29504" y="53828"/>
                  </a:cubicBezTo>
                  <a:cubicBezTo>
                    <a:pt x="29182" y="53828"/>
                    <a:pt x="28932" y="53578"/>
                    <a:pt x="28932" y="53269"/>
                  </a:cubicBezTo>
                  <a:cubicBezTo>
                    <a:pt x="28932" y="52959"/>
                    <a:pt x="29182" y="52697"/>
                    <a:pt x="29504" y="52697"/>
                  </a:cubicBezTo>
                  <a:close/>
                  <a:moveTo>
                    <a:pt x="33230" y="52697"/>
                  </a:moveTo>
                  <a:cubicBezTo>
                    <a:pt x="33528" y="52697"/>
                    <a:pt x="33802" y="52959"/>
                    <a:pt x="33802" y="53269"/>
                  </a:cubicBezTo>
                  <a:cubicBezTo>
                    <a:pt x="33802" y="53566"/>
                    <a:pt x="33552" y="53828"/>
                    <a:pt x="33230" y="53828"/>
                  </a:cubicBezTo>
                  <a:cubicBezTo>
                    <a:pt x="32921" y="53828"/>
                    <a:pt x="32671" y="53578"/>
                    <a:pt x="32671" y="53269"/>
                  </a:cubicBezTo>
                  <a:cubicBezTo>
                    <a:pt x="32671" y="52959"/>
                    <a:pt x="32921" y="52697"/>
                    <a:pt x="33230" y="52697"/>
                  </a:cubicBezTo>
                  <a:close/>
                  <a:moveTo>
                    <a:pt x="36957" y="52697"/>
                  </a:moveTo>
                  <a:cubicBezTo>
                    <a:pt x="37255" y="52697"/>
                    <a:pt x="37517" y="52959"/>
                    <a:pt x="37517" y="53269"/>
                  </a:cubicBezTo>
                  <a:cubicBezTo>
                    <a:pt x="37517" y="53566"/>
                    <a:pt x="37267" y="53828"/>
                    <a:pt x="36957" y="53828"/>
                  </a:cubicBezTo>
                  <a:cubicBezTo>
                    <a:pt x="36648" y="53828"/>
                    <a:pt x="36386" y="53578"/>
                    <a:pt x="36386" y="53269"/>
                  </a:cubicBezTo>
                  <a:cubicBezTo>
                    <a:pt x="36409" y="52971"/>
                    <a:pt x="36648" y="52697"/>
                    <a:pt x="36957" y="52697"/>
                  </a:cubicBezTo>
                  <a:close/>
                  <a:moveTo>
                    <a:pt x="40672" y="52697"/>
                  </a:moveTo>
                  <a:cubicBezTo>
                    <a:pt x="40970" y="52697"/>
                    <a:pt x="41243" y="52959"/>
                    <a:pt x="41243" y="53269"/>
                  </a:cubicBezTo>
                  <a:cubicBezTo>
                    <a:pt x="41243" y="53566"/>
                    <a:pt x="40993" y="53828"/>
                    <a:pt x="40672" y="53828"/>
                  </a:cubicBezTo>
                  <a:cubicBezTo>
                    <a:pt x="40374" y="53828"/>
                    <a:pt x="40112" y="53578"/>
                    <a:pt x="40112" y="53269"/>
                  </a:cubicBezTo>
                  <a:cubicBezTo>
                    <a:pt x="40112" y="52959"/>
                    <a:pt x="40362" y="52697"/>
                    <a:pt x="40672" y="52697"/>
                  </a:cubicBezTo>
                  <a:close/>
                  <a:moveTo>
                    <a:pt x="44410" y="52697"/>
                  </a:moveTo>
                  <a:cubicBezTo>
                    <a:pt x="44708" y="52697"/>
                    <a:pt x="44982" y="52959"/>
                    <a:pt x="44982" y="53269"/>
                  </a:cubicBezTo>
                  <a:cubicBezTo>
                    <a:pt x="44982" y="53566"/>
                    <a:pt x="44720" y="53828"/>
                    <a:pt x="44410" y="53828"/>
                  </a:cubicBezTo>
                  <a:cubicBezTo>
                    <a:pt x="44113" y="53828"/>
                    <a:pt x="43851" y="53578"/>
                    <a:pt x="43851" y="53269"/>
                  </a:cubicBezTo>
                  <a:cubicBezTo>
                    <a:pt x="43851" y="52959"/>
                    <a:pt x="44101" y="52697"/>
                    <a:pt x="44410" y="52697"/>
                  </a:cubicBezTo>
                  <a:close/>
                  <a:moveTo>
                    <a:pt x="48137" y="52697"/>
                  </a:moveTo>
                  <a:cubicBezTo>
                    <a:pt x="48435" y="52697"/>
                    <a:pt x="48697" y="52959"/>
                    <a:pt x="48697" y="53269"/>
                  </a:cubicBezTo>
                  <a:cubicBezTo>
                    <a:pt x="48697" y="53566"/>
                    <a:pt x="48447" y="53828"/>
                    <a:pt x="48137" y="53828"/>
                  </a:cubicBezTo>
                  <a:cubicBezTo>
                    <a:pt x="47839" y="53828"/>
                    <a:pt x="47566" y="53578"/>
                    <a:pt x="47566" y="53269"/>
                  </a:cubicBezTo>
                  <a:cubicBezTo>
                    <a:pt x="47566" y="52959"/>
                    <a:pt x="47839" y="52697"/>
                    <a:pt x="48137" y="52697"/>
                  </a:cubicBezTo>
                  <a:close/>
                  <a:moveTo>
                    <a:pt x="51864" y="52697"/>
                  </a:moveTo>
                  <a:cubicBezTo>
                    <a:pt x="52161" y="52697"/>
                    <a:pt x="52435" y="52959"/>
                    <a:pt x="52435" y="53269"/>
                  </a:cubicBezTo>
                  <a:cubicBezTo>
                    <a:pt x="52435" y="53566"/>
                    <a:pt x="52185" y="53828"/>
                    <a:pt x="51864" y="53828"/>
                  </a:cubicBezTo>
                  <a:cubicBezTo>
                    <a:pt x="51566" y="53828"/>
                    <a:pt x="51304" y="53578"/>
                    <a:pt x="51304" y="53269"/>
                  </a:cubicBezTo>
                  <a:cubicBezTo>
                    <a:pt x="51304" y="52959"/>
                    <a:pt x="51554" y="52697"/>
                    <a:pt x="51864" y="52697"/>
                  </a:cubicBezTo>
                  <a:close/>
                  <a:moveTo>
                    <a:pt x="55602" y="52697"/>
                  </a:moveTo>
                  <a:cubicBezTo>
                    <a:pt x="55900" y="52697"/>
                    <a:pt x="56174" y="52959"/>
                    <a:pt x="56174" y="53269"/>
                  </a:cubicBezTo>
                  <a:cubicBezTo>
                    <a:pt x="56174" y="53566"/>
                    <a:pt x="55912" y="53828"/>
                    <a:pt x="55602" y="53828"/>
                  </a:cubicBezTo>
                  <a:cubicBezTo>
                    <a:pt x="55293" y="53828"/>
                    <a:pt x="55043" y="53578"/>
                    <a:pt x="55043" y="53269"/>
                  </a:cubicBezTo>
                  <a:cubicBezTo>
                    <a:pt x="55043" y="52959"/>
                    <a:pt x="55293" y="52697"/>
                    <a:pt x="55602" y="52697"/>
                  </a:cubicBezTo>
                  <a:close/>
                  <a:moveTo>
                    <a:pt x="59329" y="52697"/>
                  </a:moveTo>
                  <a:cubicBezTo>
                    <a:pt x="59627" y="52697"/>
                    <a:pt x="59889" y="52959"/>
                    <a:pt x="59889" y="53269"/>
                  </a:cubicBezTo>
                  <a:cubicBezTo>
                    <a:pt x="59889" y="53566"/>
                    <a:pt x="59639" y="53828"/>
                    <a:pt x="59329" y="53828"/>
                  </a:cubicBezTo>
                  <a:cubicBezTo>
                    <a:pt x="59008" y="53828"/>
                    <a:pt x="58757" y="53578"/>
                    <a:pt x="58757" y="53269"/>
                  </a:cubicBezTo>
                  <a:cubicBezTo>
                    <a:pt x="58757" y="52959"/>
                    <a:pt x="59008" y="52697"/>
                    <a:pt x="59329" y="52697"/>
                  </a:cubicBezTo>
                  <a:close/>
                  <a:moveTo>
                    <a:pt x="63056" y="52697"/>
                  </a:moveTo>
                  <a:cubicBezTo>
                    <a:pt x="63353" y="52697"/>
                    <a:pt x="63627" y="52959"/>
                    <a:pt x="63627" y="53269"/>
                  </a:cubicBezTo>
                  <a:cubicBezTo>
                    <a:pt x="63627" y="53566"/>
                    <a:pt x="63377" y="53828"/>
                    <a:pt x="63056" y="53828"/>
                  </a:cubicBezTo>
                  <a:cubicBezTo>
                    <a:pt x="62746" y="53828"/>
                    <a:pt x="62496" y="53578"/>
                    <a:pt x="62496" y="53269"/>
                  </a:cubicBezTo>
                  <a:cubicBezTo>
                    <a:pt x="62496" y="52959"/>
                    <a:pt x="62746" y="52697"/>
                    <a:pt x="63056" y="52697"/>
                  </a:cubicBezTo>
                  <a:close/>
                  <a:moveTo>
                    <a:pt x="66782" y="52697"/>
                  </a:moveTo>
                  <a:cubicBezTo>
                    <a:pt x="67080" y="52697"/>
                    <a:pt x="67342" y="52959"/>
                    <a:pt x="67342" y="53269"/>
                  </a:cubicBezTo>
                  <a:cubicBezTo>
                    <a:pt x="67342" y="53566"/>
                    <a:pt x="67092" y="53828"/>
                    <a:pt x="66782" y="53828"/>
                  </a:cubicBezTo>
                  <a:cubicBezTo>
                    <a:pt x="66473" y="53828"/>
                    <a:pt x="66211" y="53578"/>
                    <a:pt x="66211" y="53269"/>
                  </a:cubicBezTo>
                  <a:cubicBezTo>
                    <a:pt x="66211" y="52959"/>
                    <a:pt x="66473" y="52697"/>
                    <a:pt x="66782" y="52697"/>
                  </a:cubicBezTo>
                  <a:close/>
                  <a:moveTo>
                    <a:pt x="70509" y="52697"/>
                  </a:moveTo>
                  <a:cubicBezTo>
                    <a:pt x="70807" y="52697"/>
                    <a:pt x="71080" y="52959"/>
                    <a:pt x="71080" y="53269"/>
                  </a:cubicBezTo>
                  <a:cubicBezTo>
                    <a:pt x="71080" y="53566"/>
                    <a:pt x="70830" y="53828"/>
                    <a:pt x="70509" y="53828"/>
                  </a:cubicBezTo>
                  <a:cubicBezTo>
                    <a:pt x="70199" y="53828"/>
                    <a:pt x="69949" y="53578"/>
                    <a:pt x="69949" y="53269"/>
                  </a:cubicBezTo>
                  <a:cubicBezTo>
                    <a:pt x="69949" y="52971"/>
                    <a:pt x="70199" y="52697"/>
                    <a:pt x="70509" y="52697"/>
                  </a:cubicBezTo>
                  <a:close/>
                  <a:moveTo>
                    <a:pt x="74236" y="52697"/>
                  </a:moveTo>
                  <a:cubicBezTo>
                    <a:pt x="74533" y="52697"/>
                    <a:pt x="74795" y="52959"/>
                    <a:pt x="74795" y="53269"/>
                  </a:cubicBezTo>
                  <a:cubicBezTo>
                    <a:pt x="74795" y="53566"/>
                    <a:pt x="74545" y="53828"/>
                    <a:pt x="74236" y="53828"/>
                  </a:cubicBezTo>
                  <a:cubicBezTo>
                    <a:pt x="73938" y="53828"/>
                    <a:pt x="73676" y="53578"/>
                    <a:pt x="73676" y="53269"/>
                  </a:cubicBezTo>
                  <a:cubicBezTo>
                    <a:pt x="73676" y="52959"/>
                    <a:pt x="73926" y="52697"/>
                    <a:pt x="74236" y="52697"/>
                  </a:cubicBezTo>
                  <a:close/>
                  <a:moveTo>
                    <a:pt x="77855" y="52697"/>
                  </a:moveTo>
                  <a:cubicBezTo>
                    <a:pt x="78153" y="52697"/>
                    <a:pt x="78415" y="52959"/>
                    <a:pt x="78415" y="53269"/>
                  </a:cubicBezTo>
                  <a:cubicBezTo>
                    <a:pt x="78415" y="53566"/>
                    <a:pt x="78165" y="53828"/>
                    <a:pt x="77855" y="53828"/>
                  </a:cubicBezTo>
                  <a:cubicBezTo>
                    <a:pt x="77546" y="53828"/>
                    <a:pt x="77284" y="53578"/>
                    <a:pt x="77284" y="53269"/>
                  </a:cubicBezTo>
                  <a:cubicBezTo>
                    <a:pt x="77284" y="52959"/>
                    <a:pt x="77546" y="52697"/>
                    <a:pt x="77855" y="52697"/>
                  </a:cubicBezTo>
                  <a:close/>
                  <a:moveTo>
                    <a:pt x="81570" y="52697"/>
                  </a:moveTo>
                  <a:cubicBezTo>
                    <a:pt x="81868" y="52697"/>
                    <a:pt x="82141" y="52959"/>
                    <a:pt x="82141" y="53269"/>
                  </a:cubicBezTo>
                  <a:cubicBezTo>
                    <a:pt x="82141" y="53566"/>
                    <a:pt x="81879" y="53828"/>
                    <a:pt x="81570" y="53828"/>
                  </a:cubicBezTo>
                  <a:cubicBezTo>
                    <a:pt x="81260" y="53828"/>
                    <a:pt x="81010" y="53578"/>
                    <a:pt x="81010" y="53269"/>
                  </a:cubicBezTo>
                  <a:cubicBezTo>
                    <a:pt x="81010" y="52959"/>
                    <a:pt x="81260" y="52697"/>
                    <a:pt x="81570" y="52697"/>
                  </a:cubicBezTo>
                  <a:close/>
                  <a:moveTo>
                    <a:pt x="85308" y="52697"/>
                  </a:moveTo>
                  <a:cubicBezTo>
                    <a:pt x="85606" y="52697"/>
                    <a:pt x="85880" y="52959"/>
                    <a:pt x="85880" y="53269"/>
                  </a:cubicBezTo>
                  <a:cubicBezTo>
                    <a:pt x="85880" y="53566"/>
                    <a:pt x="85618" y="53828"/>
                    <a:pt x="85308" y="53828"/>
                  </a:cubicBezTo>
                  <a:cubicBezTo>
                    <a:pt x="84999" y="53828"/>
                    <a:pt x="84749" y="53578"/>
                    <a:pt x="84749" y="53269"/>
                  </a:cubicBezTo>
                  <a:cubicBezTo>
                    <a:pt x="84749" y="52959"/>
                    <a:pt x="84999" y="52697"/>
                    <a:pt x="85308" y="52697"/>
                  </a:cubicBezTo>
                  <a:close/>
                  <a:moveTo>
                    <a:pt x="89035" y="52697"/>
                  </a:moveTo>
                  <a:cubicBezTo>
                    <a:pt x="89333" y="52697"/>
                    <a:pt x="89595" y="52959"/>
                    <a:pt x="89595" y="53269"/>
                  </a:cubicBezTo>
                  <a:cubicBezTo>
                    <a:pt x="89595" y="53566"/>
                    <a:pt x="89345" y="53828"/>
                    <a:pt x="89035" y="53828"/>
                  </a:cubicBezTo>
                  <a:cubicBezTo>
                    <a:pt x="88714" y="53828"/>
                    <a:pt x="88464" y="53578"/>
                    <a:pt x="88464" y="53269"/>
                  </a:cubicBezTo>
                  <a:cubicBezTo>
                    <a:pt x="88464" y="52959"/>
                    <a:pt x="88714" y="52697"/>
                    <a:pt x="89035" y="52697"/>
                  </a:cubicBezTo>
                  <a:close/>
                  <a:moveTo>
                    <a:pt x="92762" y="52697"/>
                  </a:moveTo>
                  <a:cubicBezTo>
                    <a:pt x="93059" y="52697"/>
                    <a:pt x="93333" y="52959"/>
                    <a:pt x="93333" y="53269"/>
                  </a:cubicBezTo>
                  <a:cubicBezTo>
                    <a:pt x="93333" y="53566"/>
                    <a:pt x="93071" y="53828"/>
                    <a:pt x="92762" y="53828"/>
                  </a:cubicBezTo>
                  <a:cubicBezTo>
                    <a:pt x="92452" y="53828"/>
                    <a:pt x="92202" y="53578"/>
                    <a:pt x="92202" y="53269"/>
                  </a:cubicBezTo>
                  <a:cubicBezTo>
                    <a:pt x="92202" y="52971"/>
                    <a:pt x="92452" y="52697"/>
                    <a:pt x="92762" y="52697"/>
                  </a:cubicBezTo>
                  <a:close/>
                  <a:moveTo>
                    <a:pt x="96488" y="52697"/>
                  </a:moveTo>
                  <a:cubicBezTo>
                    <a:pt x="96786" y="52697"/>
                    <a:pt x="97048" y="52959"/>
                    <a:pt x="97048" y="53269"/>
                  </a:cubicBezTo>
                  <a:cubicBezTo>
                    <a:pt x="97048" y="53566"/>
                    <a:pt x="96798" y="53828"/>
                    <a:pt x="96488" y="53828"/>
                  </a:cubicBezTo>
                  <a:cubicBezTo>
                    <a:pt x="96191" y="53828"/>
                    <a:pt x="95917" y="53578"/>
                    <a:pt x="95917" y="53269"/>
                  </a:cubicBezTo>
                  <a:cubicBezTo>
                    <a:pt x="95917" y="52971"/>
                    <a:pt x="96179" y="52697"/>
                    <a:pt x="96488" y="52697"/>
                  </a:cubicBezTo>
                  <a:close/>
                  <a:moveTo>
                    <a:pt x="100203" y="52697"/>
                  </a:moveTo>
                  <a:cubicBezTo>
                    <a:pt x="100501" y="52697"/>
                    <a:pt x="100775" y="52959"/>
                    <a:pt x="100775" y="53269"/>
                  </a:cubicBezTo>
                  <a:cubicBezTo>
                    <a:pt x="100775" y="53566"/>
                    <a:pt x="100513" y="53828"/>
                    <a:pt x="100203" y="53828"/>
                  </a:cubicBezTo>
                  <a:cubicBezTo>
                    <a:pt x="99905" y="53828"/>
                    <a:pt x="99644" y="53578"/>
                    <a:pt x="99644" y="53269"/>
                  </a:cubicBezTo>
                  <a:cubicBezTo>
                    <a:pt x="99644" y="52959"/>
                    <a:pt x="99894" y="52697"/>
                    <a:pt x="100203" y="52697"/>
                  </a:cubicBezTo>
                  <a:close/>
                  <a:moveTo>
                    <a:pt x="103942" y="52697"/>
                  </a:moveTo>
                  <a:cubicBezTo>
                    <a:pt x="104239" y="52697"/>
                    <a:pt x="104513" y="52959"/>
                    <a:pt x="104513" y="53269"/>
                  </a:cubicBezTo>
                  <a:cubicBezTo>
                    <a:pt x="104513" y="53566"/>
                    <a:pt x="104251" y="53828"/>
                    <a:pt x="103942" y="53828"/>
                  </a:cubicBezTo>
                  <a:cubicBezTo>
                    <a:pt x="103644" y="53828"/>
                    <a:pt x="103382" y="53578"/>
                    <a:pt x="103382" y="53269"/>
                  </a:cubicBezTo>
                  <a:cubicBezTo>
                    <a:pt x="103382" y="52959"/>
                    <a:pt x="103632" y="52697"/>
                    <a:pt x="103942" y="52697"/>
                  </a:cubicBezTo>
                  <a:close/>
                  <a:moveTo>
                    <a:pt x="107668" y="52697"/>
                  </a:moveTo>
                  <a:cubicBezTo>
                    <a:pt x="107966" y="52697"/>
                    <a:pt x="108228" y="52959"/>
                    <a:pt x="108228" y="53269"/>
                  </a:cubicBezTo>
                  <a:cubicBezTo>
                    <a:pt x="108228" y="53566"/>
                    <a:pt x="107978" y="53828"/>
                    <a:pt x="107668" y="53828"/>
                  </a:cubicBezTo>
                  <a:cubicBezTo>
                    <a:pt x="107371" y="53828"/>
                    <a:pt x="107097" y="53578"/>
                    <a:pt x="107097" y="53269"/>
                  </a:cubicBezTo>
                  <a:cubicBezTo>
                    <a:pt x="107097" y="52959"/>
                    <a:pt x="107347" y="52697"/>
                    <a:pt x="107668" y="52697"/>
                  </a:cubicBezTo>
                  <a:close/>
                  <a:moveTo>
                    <a:pt x="111395" y="52697"/>
                  </a:moveTo>
                  <a:cubicBezTo>
                    <a:pt x="111693" y="52697"/>
                    <a:pt x="111967" y="52959"/>
                    <a:pt x="111967" y="53269"/>
                  </a:cubicBezTo>
                  <a:cubicBezTo>
                    <a:pt x="111967" y="53566"/>
                    <a:pt x="111705" y="53828"/>
                    <a:pt x="111395" y="53828"/>
                  </a:cubicBezTo>
                  <a:cubicBezTo>
                    <a:pt x="111085" y="53828"/>
                    <a:pt x="110835" y="53578"/>
                    <a:pt x="110835" y="53269"/>
                  </a:cubicBezTo>
                  <a:cubicBezTo>
                    <a:pt x="110835" y="52959"/>
                    <a:pt x="111085" y="52697"/>
                    <a:pt x="111395" y="52697"/>
                  </a:cubicBezTo>
                  <a:close/>
                  <a:moveTo>
                    <a:pt x="115122" y="52697"/>
                  </a:moveTo>
                  <a:cubicBezTo>
                    <a:pt x="115419" y="52697"/>
                    <a:pt x="115681" y="52959"/>
                    <a:pt x="115681" y="53269"/>
                  </a:cubicBezTo>
                  <a:cubicBezTo>
                    <a:pt x="115681" y="53566"/>
                    <a:pt x="115431" y="53828"/>
                    <a:pt x="115122" y="53828"/>
                  </a:cubicBezTo>
                  <a:cubicBezTo>
                    <a:pt x="114812" y="53828"/>
                    <a:pt x="114550" y="53578"/>
                    <a:pt x="114550" y="53269"/>
                  </a:cubicBezTo>
                  <a:cubicBezTo>
                    <a:pt x="114550" y="52959"/>
                    <a:pt x="114812" y="52697"/>
                    <a:pt x="115122" y="52697"/>
                  </a:cubicBezTo>
                  <a:close/>
                  <a:moveTo>
                    <a:pt x="118860" y="52697"/>
                  </a:moveTo>
                  <a:cubicBezTo>
                    <a:pt x="119158" y="52697"/>
                    <a:pt x="119420" y="52959"/>
                    <a:pt x="119420" y="53269"/>
                  </a:cubicBezTo>
                  <a:cubicBezTo>
                    <a:pt x="119420" y="53566"/>
                    <a:pt x="119170" y="53828"/>
                    <a:pt x="118860" y="53828"/>
                  </a:cubicBezTo>
                  <a:cubicBezTo>
                    <a:pt x="118539" y="53828"/>
                    <a:pt x="118289" y="53578"/>
                    <a:pt x="118289" y="53269"/>
                  </a:cubicBezTo>
                  <a:cubicBezTo>
                    <a:pt x="118289" y="52959"/>
                    <a:pt x="118539" y="52697"/>
                    <a:pt x="118860" y="52697"/>
                  </a:cubicBezTo>
                  <a:close/>
                  <a:moveTo>
                    <a:pt x="122575" y="52697"/>
                  </a:moveTo>
                  <a:cubicBezTo>
                    <a:pt x="122873" y="52697"/>
                    <a:pt x="123146" y="52959"/>
                    <a:pt x="123146" y="53269"/>
                  </a:cubicBezTo>
                  <a:cubicBezTo>
                    <a:pt x="123146" y="53566"/>
                    <a:pt x="122885" y="53828"/>
                    <a:pt x="122575" y="53828"/>
                  </a:cubicBezTo>
                  <a:cubicBezTo>
                    <a:pt x="122265" y="53828"/>
                    <a:pt x="122015" y="53578"/>
                    <a:pt x="122015" y="53269"/>
                  </a:cubicBezTo>
                  <a:cubicBezTo>
                    <a:pt x="122027" y="52971"/>
                    <a:pt x="122277" y="52697"/>
                    <a:pt x="122575" y="52697"/>
                  </a:cubicBezTo>
                  <a:close/>
                  <a:moveTo>
                    <a:pt x="126314" y="52697"/>
                  </a:moveTo>
                  <a:cubicBezTo>
                    <a:pt x="126611" y="52697"/>
                    <a:pt x="126873" y="52959"/>
                    <a:pt x="126873" y="53269"/>
                  </a:cubicBezTo>
                  <a:cubicBezTo>
                    <a:pt x="126873" y="53566"/>
                    <a:pt x="126623" y="53828"/>
                    <a:pt x="126314" y="53828"/>
                  </a:cubicBezTo>
                  <a:cubicBezTo>
                    <a:pt x="126004" y="53828"/>
                    <a:pt x="125742" y="53578"/>
                    <a:pt x="125742" y="53269"/>
                  </a:cubicBezTo>
                  <a:cubicBezTo>
                    <a:pt x="125742" y="52971"/>
                    <a:pt x="126004" y="52697"/>
                    <a:pt x="126314" y="52697"/>
                  </a:cubicBezTo>
                  <a:close/>
                  <a:moveTo>
                    <a:pt x="130028" y="52697"/>
                  </a:moveTo>
                  <a:cubicBezTo>
                    <a:pt x="130326" y="52697"/>
                    <a:pt x="130600" y="52959"/>
                    <a:pt x="130600" y="53269"/>
                  </a:cubicBezTo>
                  <a:cubicBezTo>
                    <a:pt x="130600" y="53566"/>
                    <a:pt x="130350" y="53828"/>
                    <a:pt x="130028" y="53828"/>
                  </a:cubicBezTo>
                  <a:cubicBezTo>
                    <a:pt x="129731" y="53828"/>
                    <a:pt x="129469" y="53578"/>
                    <a:pt x="129469" y="53269"/>
                  </a:cubicBezTo>
                  <a:cubicBezTo>
                    <a:pt x="129469" y="52959"/>
                    <a:pt x="129719" y="52697"/>
                    <a:pt x="130028" y="52697"/>
                  </a:cubicBezTo>
                  <a:close/>
                  <a:moveTo>
                    <a:pt x="133767" y="52697"/>
                  </a:moveTo>
                  <a:cubicBezTo>
                    <a:pt x="134065" y="52697"/>
                    <a:pt x="134326" y="52959"/>
                    <a:pt x="134326" y="53269"/>
                  </a:cubicBezTo>
                  <a:cubicBezTo>
                    <a:pt x="134326" y="53566"/>
                    <a:pt x="134076" y="53828"/>
                    <a:pt x="133767" y="53828"/>
                  </a:cubicBezTo>
                  <a:cubicBezTo>
                    <a:pt x="133469" y="53828"/>
                    <a:pt x="133207" y="53578"/>
                    <a:pt x="133207" y="53269"/>
                  </a:cubicBezTo>
                  <a:cubicBezTo>
                    <a:pt x="133207" y="52959"/>
                    <a:pt x="133457" y="52697"/>
                    <a:pt x="133767" y="52697"/>
                  </a:cubicBezTo>
                  <a:close/>
                  <a:moveTo>
                    <a:pt x="137494" y="52697"/>
                  </a:moveTo>
                  <a:cubicBezTo>
                    <a:pt x="137791" y="52697"/>
                    <a:pt x="138053" y="52959"/>
                    <a:pt x="138053" y="53269"/>
                  </a:cubicBezTo>
                  <a:cubicBezTo>
                    <a:pt x="138053" y="53566"/>
                    <a:pt x="137803" y="53828"/>
                    <a:pt x="137494" y="53828"/>
                  </a:cubicBezTo>
                  <a:cubicBezTo>
                    <a:pt x="137196" y="53828"/>
                    <a:pt x="136922" y="53578"/>
                    <a:pt x="136922" y="53269"/>
                  </a:cubicBezTo>
                  <a:cubicBezTo>
                    <a:pt x="136934" y="52971"/>
                    <a:pt x="137172" y="52697"/>
                    <a:pt x="137494" y="52697"/>
                  </a:cubicBezTo>
                  <a:close/>
                  <a:moveTo>
                    <a:pt x="141220" y="52697"/>
                  </a:moveTo>
                  <a:cubicBezTo>
                    <a:pt x="141518" y="52697"/>
                    <a:pt x="141792" y="52959"/>
                    <a:pt x="141792" y="53269"/>
                  </a:cubicBezTo>
                  <a:cubicBezTo>
                    <a:pt x="141792" y="53566"/>
                    <a:pt x="141530" y="53828"/>
                    <a:pt x="141220" y="53828"/>
                  </a:cubicBezTo>
                  <a:cubicBezTo>
                    <a:pt x="140911" y="53828"/>
                    <a:pt x="140661" y="53578"/>
                    <a:pt x="140661" y="53269"/>
                  </a:cubicBezTo>
                  <a:cubicBezTo>
                    <a:pt x="140661" y="52971"/>
                    <a:pt x="140911" y="52697"/>
                    <a:pt x="141220" y="52697"/>
                  </a:cubicBezTo>
                  <a:close/>
                  <a:moveTo>
                    <a:pt x="144947" y="52697"/>
                  </a:moveTo>
                  <a:cubicBezTo>
                    <a:pt x="145244" y="52697"/>
                    <a:pt x="145506" y="52959"/>
                    <a:pt x="145506" y="53269"/>
                  </a:cubicBezTo>
                  <a:cubicBezTo>
                    <a:pt x="145506" y="53566"/>
                    <a:pt x="145256" y="53828"/>
                    <a:pt x="144947" y="53828"/>
                  </a:cubicBezTo>
                  <a:cubicBezTo>
                    <a:pt x="144637" y="53828"/>
                    <a:pt x="144375" y="53578"/>
                    <a:pt x="144375" y="53269"/>
                  </a:cubicBezTo>
                  <a:cubicBezTo>
                    <a:pt x="144375" y="52959"/>
                    <a:pt x="144637" y="52697"/>
                    <a:pt x="144947" y="52697"/>
                  </a:cubicBezTo>
                  <a:close/>
                  <a:moveTo>
                    <a:pt x="148685" y="52697"/>
                  </a:moveTo>
                  <a:cubicBezTo>
                    <a:pt x="148983" y="52697"/>
                    <a:pt x="149245" y="52959"/>
                    <a:pt x="149245" y="53269"/>
                  </a:cubicBezTo>
                  <a:cubicBezTo>
                    <a:pt x="149245" y="53566"/>
                    <a:pt x="148995" y="53828"/>
                    <a:pt x="148685" y="53828"/>
                  </a:cubicBezTo>
                  <a:cubicBezTo>
                    <a:pt x="148364" y="53828"/>
                    <a:pt x="148114" y="53578"/>
                    <a:pt x="148114" y="53269"/>
                  </a:cubicBezTo>
                  <a:cubicBezTo>
                    <a:pt x="148114" y="52959"/>
                    <a:pt x="148364" y="52697"/>
                    <a:pt x="148685" y="52697"/>
                  </a:cubicBezTo>
                  <a:close/>
                  <a:moveTo>
                    <a:pt x="152400" y="52697"/>
                  </a:moveTo>
                  <a:cubicBezTo>
                    <a:pt x="152698" y="52697"/>
                    <a:pt x="152972" y="52959"/>
                    <a:pt x="152972" y="53269"/>
                  </a:cubicBezTo>
                  <a:cubicBezTo>
                    <a:pt x="152972" y="53566"/>
                    <a:pt x="152710" y="53828"/>
                    <a:pt x="152400" y="53828"/>
                  </a:cubicBezTo>
                  <a:cubicBezTo>
                    <a:pt x="152091" y="53828"/>
                    <a:pt x="151841" y="53578"/>
                    <a:pt x="151841" y="53269"/>
                  </a:cubicBezTo>
                  <a:cubicBezTo>
                    <a:pt x="151841" y="52959"/>
                    <a:pt x="152091" y="52697"/>
                    <a:pt x="152400" y="52697"/>
                  </a:cubicBezTo>
                  <a:close/>
                  <a:moveTo>
                    <a:pt x="154668" y="54755"/>
                  </a:moveTo>
                  <a:lnTo>
                    <a:pt x="154828" y="55103"/>
                  </a:lnTo>
                  <a:lnTo>
                    <a:pt x="154828" y="55103"/>
                  </a:lnTo>
                  <a:cubicBezTo>
                    <a:pt x="154819" y="54968"/>
                    <a:pt x="154758" y="54847"/>
                    <a:pt x="154668" y="54755"/>
                  </a:cubicBezTo>
                  <a:close/>
                  <a:moveTo>
                    <a:pt x="1548" y="54578"/>
                  </a:moveTo>
                  <a:cubicBezTo>
                    <a:pt x="1846" y="54578"/>
                    <a:pt x="2119" y="54828"/>
                    <a:pt x="2119" y="55138"/>
                  </a:cubicBezTo>
                  <a:cubicBezTo>
                    <a:pt x="2119" y="55435"/>
                    <a:pt x="1858" y="55709"/>
                    <a:pt x="1548" y="55709"/>
                  </a:cubicBezTo>
                  <a:cubicBezTo>
                    <a:pt x="1238" y="55709"/>
                    <a:pt x="988" y="55459"/>
                    <a:pt x="988" y="55138"/>
                  </a:cubicBezTo>
                  <a:cubicBezTo>
                    <a:pt x="988" y="54828"/>
                    <a:pt x="1238" y="54578"/>
                    <a:pt x="1548" y="54578"/>
                  </a:cubicBezTo>
                  <a:close/>
                  <a:moveTo>
                    <a:pt x="5287" y="54578"/>
                  </a:moveTo>
                  <a:cubicBezTo>
                    <a:pt x="5596" y="54578"/>
                    <a:pt x="5846" y="54828"/>
                    <a:pt x="5846" y="55138"/>
                  </a:cubicBezTo>
                  <a:cubicBezTo>
                    <a:pt x="5846" y="55459"/>
                    <a:pt x="5596" y="55709"/>
                    <a:pt x="5287" y="55709"/>
                  </a:cubicBezTo>
                  <a:cubicBezTo>
                    <a:pt x="4977" y="55709"/>
                    <a:pt x="4715" y="55459"/>
                    <a:pt x="4715" y="55138"/>
                  </a:cubicBezTo>
                  <a:cubicBezTo>
                    <a:pt x="4715" y="54828"/>
                    <a:pt x="4977" y="54578"/>
                    <a:pt x="5287" y="54578"/>
                  </a:cubicBezTo>
                  <a:close/>
                  <a:moveTo>
                    <a:pt x="9001" y="54578"/>
                  </a:moveTo>
                  <a:cubicBezTo>
                    <a:pt x="9299" y="54578"/>
                    <a:pt x="9573" y="54828"/>
                    <a:pt x="9573" y="55138"/>
                  </a:cubicBezTo>
                  <a:cubicBezTo>
                    <a:pt x="9573" y="55435"/>
                    <a:pt x="9323" y="55709"/>
                    <a:pt x="9001" y="55709"/>
                  </a:cubicBezTo>
                  <a:cubicBezTo>
                    <a:pt x="8704" y="55709"/>
                    <a:pt x="8442" y="55459"/>
                    <a:pt x="8442" y="55138"/>
                  </a:cubicBezTo>
                  <a:cubicBezTo>
                    <a:pt x="8442" y="54828"/>
                    <a:pt x="8692" y="54578"/>
                    <a:pt x="9001" y="54578"/>
                  </a:cubicBezTo>
                  <a:close/>
                  <a:moveTo>
                    <a:pt x="12728" y="54578"/>
                  </a:moveTo>
                  <a:cubicBezTo>
                    <a:pt x="13037" y="54578"/>
                    <a:pt x="13288" y="54828"/>
                    <a:pt x="13288" y="55138"/>
                  </a:cubicBezTo>
                  <a:cubicBezTo>
                    <a:pt x="13288" y="55459"/>
                    <a:pt x="13037" y="55709"/>
                    <a:pt x="12728" y="55709"/>
                  </a:cubicBezTo>
                  <a:cubicBezTo>
                    <a:pt x="12418" y="55709"/>
                    <a:pt x="12156" y="55459"/>
                    <a:pt x="12156" y="55138"/>
                  </a:cubicBezTo>
                  <a:cubicBezTo>
                    <a:pt x="12156" y="54828"/>
                    <a:pt x="12418" y="54578"/>
                    <a:pt x="12728" y="54578"/>
                  </a:cubicBezTo>
                  <a:close/>
                  <a:moveTo>
                    <a:pt x="16466" y="54578"/>
                  </a:moveTo>
                  <a:cubicBezTo>
                    <a:pt x="16764" y="54578"/>
                    <a:pt x="17026" y="54828"/>
                    <a:pt x="17026" y="55138"/>
                  </a:cubicBezTo>
                  <a:cubicBezTo>
                    <a:pt x="17026" y="55435"/>
                    <a:pt x="16776" y="55709"/>
                    <a:pt x="16466" y="55709"/>
                  </a:cubicBezTo>
                  <a:cubicBezTo>
                    <a:pt x="16169" y="55709"/>
                    <a:pt x="15895" y="55459"/>
                    <a:pt x="15895" y="55138"/>
                  </a:cubicBezTo>
                  <a:cubicBezTo>
                    <a:pt x="15895" y="54828"/>
                    <a:pt x="16145" y="54578"/>
                    <a:pt x="16466" y="54578"/>
                  </a:cubicBezTo>
                  <a:close/>
                  <a:moveTo>
                    <a:pt x="20181" y="54578"/>
                  </a:moveTo>
                  <a:cubicBezTo>
                    <a:pt x="20491" y="54578"/>
                    <a:pt x="20753" y="54828"/>
                    <a:pt x="20753" y="55138"/>
                  </a:cubicBezTo>
                  <a:cubicBezTo>
                    <a:pt x="20753" y="55459"/>
                    <a:pt x="20491" y="55709"/>
                    <a:pt x="20181" y="55709"/>
                  </a:cubicBezTo>
                  <a:cubicBezTo>
                    <a:pt x="19872" y="55709"/>
                    <a:pt x="19622" y="55459"/>
                    <a:pt x="19622" y="55138"/>
                  </a:cubicBezTo>
                  <a:cubicBezTo>
                    <a:pt x="19622" y="54828"/>
                    <a:pt x="19872" y="54578"/>
                    <a:pt x="20181" y="54578"/>
                  </a:cubicBezTo>
                  <a:close/>
                  <a:moveTo>
                    <a:pt x="23920" y="54578"/>
                  </a:moveTo>
                  <a:cubicBezTo>
                    <a:pt x="24217" y="54578"/>
                    <a:pt x="24479" y="54828"/>
                    <a:pt x="24479" y="55138"/>
                  </a:cubicBezTo>
                  <a:cubicBezTo>
                    <a:pt x="24479" y="55435"/>
                    <a:pt x="24229" y="55709"/>
                    <a:pt x="23920" y="55709"/>
                  </a:cubicBezTo>
                  <a:cubicBezTo>
                    <a:pt x="23610" y="55709"/>
                    <a:pt x="23348" y="55459"/>
                    <a:pt x="23348" y="55138"/>
                  </a:cubicBezTo>
                  <a:cubicBezTo>
                    <a:pt x="23348" y="54828"/>
                    <a:pt x="23610" y="54578"/>
                    <a:pt x="23920" y="54578"/>
                  </a:cubicBezTo>
                  <a:close/>
                  <a:moveTo>
                    <a:pt x="27635" y="54578"/>
                  </a:moveTo>
                  <a:cubicBezTo>
                    <a:pt x="27956" y="54578"/>
                    <a:pt x="28206" y="54828"/>
                    <a:pt x="28206" y="55138"/>
                  </a:cubicBezTo>
                  <a:cubicBezTo>
                    <a:pt x="28206" y="55459"/>
                    <a:pt x="27956" y="55709"/>
                    <a:pt x="27635" y="55709"/>
                  </a:cubicBezTo>
                  <a:cubicBezTo>
                    <a:pt x="27325" y="55709"/>
                    <a:pt x="27075" y="55459"/>
                    <a:pt x="27075" y="55138"/>
                  </a:cubicBezTo>
                  <a:cubicBezTo>
                    <a:pt x="27075" y="54828"/>
                    <a:pt x="27325" y="54578"/>
                    <a:pt x="27635" y="54578"/>
                  </a:cubicBezTo>
                  <a:close/>
                  <a:moveTo>
                    <a:pt x="31373" y="54578"/>
                  </a:moveTo>
                  <a:cubicBezTo>
                    <a:pt x="31671" y="54578"/>
                    <a:pt x="31945" y="54828"/>
                    <a:pt x="31945" y="55138"/>
                  </a:cubicBezTo>
                  <a:cubicBezTo>
                    <a:pt x="31945" y="55435"/>
                    <a:pt x="31683" y="55709"/>
                    <a:pt x="31373" y="55709"/>
                  </a:cubicBezTo>
                  <a:cubicBezTo>
                    <a:pt x="31064" y="55709"/>
                    <a:pt x="30814" y="55459"/>
                    <a:pt x="30814" y="55138"/>
                  </a:cubicBezTo>
                  <a:cubicBezTo>
                    <a:pt x="30814" y="54828"/>
                    <a:pt x="31064" y="54578"/>
                    <a:pt x="31373" y="54578"/>
                  </a:cubicBezTo>
                  <a:close/>
                  <a:moveTo>
                    <a:pt x="35100" y="54578"/>
                  </a:moveTo>
                  <a:cubicBezTo>
                    <a:pt x="35409" y="54578"/>
                    <a:pt x="35659" y="54828"/>
                    <a:pt x="35659" y="55138"/>
                  </a:cubicBezTo>
                  <a:cubicBezTo>
                    <a:pt x="35659" y="55459"/>
                    <a:pt x="35409" y="55709"/>
                    <a:pt x="35100" y="55709"/>
                  </a:cubicBezTo>
                  <a:cubicBezTo>
                    <a:pt x="34778" y="55709"/>
                    <a:pt x="34528" y="55459"/>
                    <a:pt x="34528" y="55138"/>
                  </a:cubicBezTo>
                  <a:cubicBezTo>
                    <a:pt x="34528" y="54828"/>
                    <a:pt x="34778" y="54578"/>
                    <a:pt x="35100" y="54578"/>
                  </a:cubicBezTo>
                  <a:close/>
                  <a:moveTo>
                    <a:pt x="38815" y="54578"/>
                  </a:moveTo>
                  <a:cubicBezTo>
                    <a:pt x="39112" y="54578"/>
                    <a:pt x="39386" y="54828"/>
                    <a:pt x="39386" y="55138"/>
                  </a:cubicBezTo>
                  <a:cubicBezTo>
                    <a:pt x="39386" y="55435"/>
                    <a:pt x="39124" y="55709"/>
                    <a:pt x="38815" y="55709"/>
                  </a:cubicBezTo>
                  <a:cubicBezTo>
                    <a:pt x="38517" y="55709"/>
                    <a:pt x="38255" y="55459"/>
                    <a:pt x="38255" y="55138"/>
                  </a:cubicBezTo>
                  <a:cubicBezTo>
                    <a:pt x="38255" y="54828"/>
                    <a:pt x="38505" y="54578"/>
                    <a:pt x="38815" y="54578"/>
                  </a:cubicBezTo>
                  <a:close/>
                  <a:moveTo>
                    <a:pt x="42553" y="54578"/>
                  </a:moveTo>
                  <a:cubicBezTo>
                    <a:pt x="42863" y="54578"/>
                    <a:pt x="43113" y="54828"/>
                    <a:pt x="43113" y="55138"/>
                  </a:cubicBezTo>
                  <a:cubicBezTo>
                    <a:pt x="43113" y="55459"/>
                    <a:pt x="42863" y="55709"/>
                    <a:pt x="42553" y="55709"/>
                  </a:cubicBezTo>
                  <a:cubicBezTo>
                    <a:pt x="42232" y="55709"/>
                    <a:pt x="41982" y="55459"/>
                    <a:pt x="41982" y="55138"/>
                  </a:cubicBezTo>
                  <a:cubicBezTo>
                    <a:pt x="41982" y="54828"/>
                    <a:pt x="42244" y="54578"/>
                    <a:pt x="42553" y="54578"/>
                  </a:cubicBezTo>
                  <a:close/>
                  <a:moveTo>
                    <a:pt x="46268" y="54578"/>
                  </a:moveTo>
                  <a:cubicBezTo>
                    <a:pt x="46565" y="54578"/>
                    <a:pt x="46839" y="54828"/>
                    <a:pt x="46839" y="55138"/>
                  </a:cubicBezTo>
                  <a:cubicBezTo>
                    <a:pt x="46839" y="55435"/>
                    <a:pt x="46589" y="55709"/>
                    <a:pt x="46268" y="55709"/>
                  </a:cubicBezTo>
                  <a:cubicBezTo>
                    <a:pt x="45970" y="55709"/>
                    <a:pt x="45708" y="55459"/>
                    <a:pt x="45708" y="55138"/>
                  </a:cubicBezTo>
                  <a:cubicBezTo>
                    <a:pt x="45708" y="54828"/>
                    <a:pt x="45958" y="54578"/>
                    <a:pt x="46268" y="54578"/>
                  </a:cubicBezTo>
                  <a:close/>
                  <a:moveTo>
                    <a:pt x="50006" y="54578"/>
                  </a:moveTo>
                  <a:cubicBezTo>
                    <a:pt x="50316" y="54578"/>
                    <a:pt x="50578" y="54828"/>
                    <a:pt x="50578" y="55138"/>
                  </a:cubicBezTo>
                  <a:cubicBezTo>
                    <a:pt x="50578" y="55459"/>
                    <a:pt x="50316" y="55709"/>
                    <a:pt x="50006" y="55709"/>
                  </a:cubicBezTo>
                  <a:cubicBezTo>
                    <a:pt x="49697" y="55709"/>
                    <a:pt x="49447" y="55459"/>
                    <a:pt x="49447" y="55138"/>
                  </a:cubicBezTo>
                  <a:cubicBezTo>
                    <a:pt x="49447" y="54828"/>
                    <a:pt x="49697" y="54578"/>
                    <a:pt x="50006" y="54578"/>
                  </a:cubicBezTo>
                  <a:close/>
                  <a:moveTo>
                    <a:pt x="53733" y="54578"/>
                  </a:moveTo>
                  <a:cubicBezTo>
                    <a:pt x="54031" y="54578"/>
                    <a:pt x="54293" y="54828"/>
                    <a:pt x="54293" y="55138"/>
                  </a:cubicBezTo>
                  <a:cubicBezTo>
                    <a:pt x="54293" y="55435"/>
                    <a:pt x="54043" y="55709"/>
                    <a:pt x="53733" y="55709"/>
                  </a:cubicBezTo>
                  <a:cubicBezTo>
                    <a:pt x="53412" y="55709"/>
                    <a:pt x="53162" y="55459"/>
                    <a:pt x="53162" y="55138"/>
                  </a:cubicBezTo>
                  <a:cubicBezTo>
                    <a:pt x="53162" y="54828"/>
                    <a:pt x="53412" y="54578"/>
                    <a:pt x="53733" y="54578"/>
                  </a:cubicBezTo>
                  <a:close/>
                  <a:moveTo>
                    <a:pt x="57460" y="54578"/>
                  </a:moveTo>
                  <a:cubicBezTo>
                    <a:pt x="57781" y="54578"/>
                    <a:pt x="58031" y="54828"/>
                    <a:pt x="58031" y="55138"/>
                  </a:cubicBezTo>
                  <a:cubicBezTo>
                    <a:pt x="58031" y="55459"/>
                    <a:pt x="57781" y="55709"/>
                    <a:pt x="57460" y="55709"/>
                  </a:cubicBezTo>
                  <a:cubicBezTo>
                    <a:pt x="57150" y="55709"/>
                    <a:pt x="56900" y="55459"/>
                    <a:pt x="56900" y="55138"/>
                  </a:cubicBezTo>
                  <a:cubicBezTo>
                    <a:pt x="56900" y="54828"/>
                    <a:pt x="57150" y="54578"/>
                    <a:pt x="57460" y="54578"/>
                  </a:cubicBezTo>
                  <a:close/>
                  <a:moveTo>
                    <a:pt x="61186" y="54578"/>
                  </a:moveTo>
                  <a:cubicBezTo>
                    <a:pt x="61484" y="54578"/>
                    <a:pt x="61746" y="54828"/>
                    <a:pt x="61746" y="55138"/>
                  </a:cubicBezTo>
                  <a:cubicBezTo>
                    <a:pt x="61746" y="55435"/>
                    <a:pt x="61496" y="55709"/>
                    <a:pt x="61186" y="55709"/>
                  </a:cubicBezTo>
                  <a:cubicBezTo>
                    <a:pt x="60877" y="55709"/>
                    <a:pt x="60615" y="55459"/>
                    <a:pt x="60615" y="55138"/>
                  </a:cubicBezTo>
                  <a:cubicBezTo>
                    <a:pt x="60615" y="54828"/>
                    <a:pt x="60877" y="54578"/>
                    <a:pt x="61186" y="54578"/>
                  </a:cubicBezTo>
                  <a:close/>
                  <a:moveTo>
                    <a:pt x="64925" y="54578"/>
                  </a:moveTo>
                  <a:cubicBezTo>
                    <a:pt x="65234" y="54578"/>
                    <a:pt x="65485" y="54828"/>
                    <a:pt x="65485" y="55138"/>
                  </a:cubicBezTo>
                  <a:cubicBezTo>
                    <a:pt x="65485" y="55459"/>
                    <a:pt x="65234" y="55709"/>
                    <a:pt x="64925" y="55709"/>
                  </a:cubicBezTo>
                  <a:cubicBezTo>
                    <a:pt x="64603" y="55709"/>
                    <a:pt x="64353" y="55459"/>
                    <a:pt x="64353" y="55138"/>
                  </a:cubicBezTo>
                  <a:cubicBezTo>
                    <a:pt x="64353" y="54828"/>
                    <a:pt x="64603" y="54578"/>
                    <a:pt x="64925" y="54578"/>
                  </a:cubicBezTo>
                  <a:close/>
                  <a:moveTo>
                    <a:pt x="68640" y="54578"/>
                  </a:moveTo>
                  <a:cubicBezTo>
                    <a:pt x="68937" y="54578"/>
                    <a:pt x="69211" y="54828"/>
                    <a:pt x="69211" y="55138"/>
                  </a:cubicBezTo>
                  <a:cubicBezTo>
                    <a:pt x="69211" y="55435"/>
                    <a:pt x="68949" y="55709"/>
                    <a:pt x="68640" y="55709"/>
                  </a:cubicBezTo>
                  <a:cubicBezTo>
                    <a:pt x="68330" y="55709"/>
                    <a:pt x="68080" y="55459"/>
                    <a:pt x="68080" y="55138"/>
                  </a:cubicBezTo>
                  <a:cubicBezTo>
                    <a:pt x="68092" y="54828"/>
                    <a:pt x="68330" y="54578"/>
                    <a:pt x="68640" y="54578"/>
                  </a:cubicBezTo>
                  <a:close/>
                  <a:moveTo>
                    <a:pt x="72366" y="54578"/>
                  </a:moveTo>
                  <a:cubicBezTo>
                    <a:pt x="72676" y="54578"/>
                    <a:pt x="72926" y="54828"/>
                    <a:pt x="72926" y="55138"/>
                  </a:cubicBezTo>
                  <a:cubicBezTo>
                    <a:pt x="72926" y="55459"/>
                    <a:pt x="72676" y="55709"/>
                    <a:pt x="72366" y="55709"/>
                  </a:cubicBezTo>
                  <a:cubicBezTo>
                    <a:pt x="72045" y="55709"/>
                    <a:pt x="71795" y="55459"/>
                    <a:pt x="71795" y="55138"/>
                  </a:cubicBezTo>
                  <a:cubicBezTo>
                    <a:pt x="71795" y="54828"/>
                    <a:pt x="72069" y="54578"/>
                    <a:pt x="72366" y="54578"/>
                  </a:cubicBezTo>
                  <a:close/>
                  <a:moveTo>
                    <a:pt x="76093" y="54578"/>
                  </a:moveTo>
                  <a:cubicBezTo>
                    <a:pt x="76391" y="54578"/>
                    <a:pt x="76664" y="54828"/>
                    <a:pt x="76664" y="55138"/>
                  </a:cubicBezTo>
                  <a:cubicBezTo>
                    <a:pt x="76664" y="55435"/>
                    <a:pt x="76403" y="55709"/>
                    <a:pt x="76093" y="55709"/>
                  </a:cubicBezTo>
                  <a:cubicBezTo>
                    <a:pt x="75795" y="55709"/>
                    <a:pt x="75533" y="55459"/>
                    <a:pt x="75533" y="55138"/>
                  </a:cubicBezTo>
                  <a:cubicBezTo>
                    <a:pt x="75533" y="54828"/>
                    <a:pt x="75783" y="54578"/>
                    <a:pt x="76093" y="54578"/>
                  </a:cubicBezTo>
                  <a:close/>
                  <a:moveTo>
                    <a:pt x="79712" y="54578"/>
                  </a:moveTo>
                  <a:cubicBezTo>
                    <a:pt x="80010" y="54578"/>
                    <a:pt x="80284" y="54828"/>
                    <a:pt x="80284" y="55138"/>
                  </a:cubicBezTo>
                  <a:cubicBezTo>
                    <a:pt x="80284" y="55435"/>
                    <a:pt x="80022" y="55709"/>
                    <a:pt x="79712" y="55709"/>
                  </a:cubicBezTo>
                  <a:cubicBezTo>
                    <a:pt x="79403" y="55709"/>
                    <a:pt x="79153" y="55459"/>
                    <a:pt x="79153" y="55138"/>
                  </a:cubicBezTo>
                  <a:cubicBezTo>
                    <a:pt x="79153" y="54828"/>
                    <a:pt x="79403" y="54578"/>
                    <a:pt x="79712" y="54578"/>
                  </a:cubicBezTo>
                  <a:close/>
                  <a:moveTo>
                    <a:pt x="83451" y="54578"/>
                  </a:moveTo>
                  <a:cubicBezTo>
                    <a:pt x="83761" y="54578"/>
                    <a:pt x="84011" y="54828"/>
                    <a:pt x="84011" y="55138"/>
                  </a:cubicBezTo>
                  <a:cubicBezTo>
                    <a:pt x="84011" y="55459"/>
                    <a:pt x="83761" y="55709"/>
                    <a:pt x="83451" y="55709"/>
                  </a:cubicBezTo>
                  <a:cubicBezTo>
                    <a:pt x="83141" y="55709"/>
                    <a:pt x="82880" y="55459"/>
                    <a:pt x="82880" y="55138"/>
                  </a:cubicBezTo>
                  <a:cubicBezTo>
                    <a:pt x="82880" y="54828"/>
                    <a:pt x="83141" y="54578"/>
                    <a:pt x="83451" y="54578"/>
                  </a:cubicBezTo>
                  <a:close/>
                  <a:moveTo>
                    <a:pt x="87166" y="54578"/>
                  </a:moveTo>
                  <a:cubicBezTo>
                    <a:pt x="87463" y="54578"/>
                    <a:pt x="87737" y="54828"/>
                    <a:pt x="87737" y="55138"/>
                  </a:cubicBezTo>
                  <a:cubicBezTo>
                    <a:pt x="87737" y="55435"/>
                    <a:pt x="87475" y="55709"/>
                    <a:pt x="87166" y="55709"/>
                  </a:cubicBezTo>
                  <a:cubicBezTo>
                    <a:pt x="86856" y="55709"/>
                    <a:pt x="86606" y="55459"/>
                    <a:pt x="86606" y="55138"/>
                  </a:cubicBezTo>
                  <a:cubicBezTo>
                    <a:pt x="86606" y="54828"/>
                    <a:pt x="86856" y="54578"/>
                    <a:pt x="87166" y="54578"/>
                  </a:cubicBezTo>
                  <a:close/>
                  <a:moveTo>
                    <a:pt x="90904" y="54578"/>
                  </a:moveTo>
                  <a:cubicBezTo>
                    <a:pt x="91214" y="54578"/>
                    <a:pt x="91464" y="54828"/>
                    <a:pt x="91464" y="55138"/>
                  </a:cubicBezTo>
                  <a:cubicBezTo>
                    <a:pt x="91464" y="55459"/>
                    <a:pt x="91214" y="55709"/>
                    <a:pt x="90904" y="55709"/>
                  </a:cubicBezTo>
                  <a:cubicBezTo>
                    <a:pt x="90595" y="55709"/>
                    <a:pt x="90345" y="55459"/>
                    <a:pt x="90345" y="55138"/>
                  </a:cubicBezTo>
                  <a:cubicBezTo>
                    <a:pt x="90345" y="54828"/>
                    <a:pt x="90595" y="54578"/>
                    <a:pt x="90904" y="54578"/>
                  </a:cubicBezTo>
                  <a:close/>
                  <a:moveTo>
                    <a:pt x="94631" y="54578"/>
                  </a:moveTo>
                  <a:cubicBezTo>
                    <a:pt x="94929" y="54578"/>
                    <a:pt x="95191" y="54828"/>
                    <a:pt x="95191" y="55138"/>
                  </a:cubicBezTo>
                  <a:cubicBezTo>
                    <a:pt x="95191" y="55435"/>
                    <a:pt x="94941" y="55709"/>
                    <a:pt x="94631" y="55709"/>
                  </a:cubicBezTo>
                  <a:cubicBezTo>
                    <a:pt x="94310" y="55709"/>
                    <a:pt x="94060" y="55459"/>
                    <a:pt x="94060" y="55138"/>
                  </a:cubicBezTo>
                  <a:cubicBezTo>
                    <a:pt x="94071" y="54828"/>
                    <a:pt x="94310" y="54578"/>
                    <a:pt x="94631" y="54578"/>
                  </a:cubicBezTo>
                  <a:close/>
                  <a:moveTo>
                    <a:pt x="98346" y="54578"/>
                  </a:moveTo>
                  <a:cubicBezTo>
                    <a:pt x="98655" y="54578"/>
                    <a:pt x="98905" y="54828"/>
                    <a:pt x="98905" y="55138"/>
                  </a:cubicBezTo>
                  <a:cubicBezTo>
                    <a:pt x="98905" y="55459"/>
                    <a:pt x="98655" y="55709"/>
                    <a:pt x="98346" y="55709"/>
                  </a:cubicBezTo>
                  <a:cubicBezTo>
                    <a:pt x="98036" y="55709"/>
                    <a:pt x="97786" y="55459"/>
                    <a:pt x="97786" y="55138"/>
                  </a:cubicBezTo>
                  <a:cubicBezTo>
                    <a:pt x="97786" y="54828"/>
                    <a:pt x="98036" y="54578"/>
                    <a:pt x="98346" y="54578"/>
                  </a:cubicBezTo>
                  <a:close/>
                  <a:moveTo>
                    <a:pt x="102084" y="54578"/>
                  </a:moveTo>
                  <a:cubicBezTo>
                    <a:pt x="102382" y="54578"/>
                    <a:pt x="102644" y="54828"/>
                    <a:pt x="102644" y="55138"/>
                  </a:cubicBezTo>
                  <a:cubicBezTo>
                    <a:pt x="102644" y="55435"/>
                    <a:pt x="102394" y="55709"/>
                    <a:pt x="102084" y="55709"/>
                  </a:cubicBezTo>
                  <a:cubicBezTo>
                    <a:pt x="101787" y="55709"/>
                    <a:pt x="101513" y="55459"/>
                    <a:pt x="101513" y="55138"/>
                  </a:cubicBezTo>
                  <a:cubicBezTo>
                    <a:pt x="101513" y="54828"/>
                    <a:pt x="101775" y="54578"/>
                    <a:pt x="102084" y="54578"/>
                  </a:cubicBezTo>
                  <a:close/>
                  <a:moveTo>
                    <a:pt x="105799" y="54578"/>
                  </a:moveTo>
                  <a:cubicBezTo>
                    <a:pt x="106121" y="54578"/>
                    <a:pt x="106371" y="54828"/>
                    <a:pt x="106371" y="55138"/>
                  </a:cubicBezTo>
                  <a:cubicBezTo>
                    <a:pt x="106371" y="55459"/>
                    <a:pt x="106109" y="55709"/>
                    <a:pt x="105799" y="55709"/>
                  </a:cubicBezTo>
                  <a:cubicBezTo>
                    <a:pt x="105490" y="55709"/>
                    <a:pt x="105239" y="55459"/>
                    <a:pt x="105239" y="55138"/>
                  </a:cubicBezTo>
                  <a:cubicBezTo>
                    <a:pt x="105239" y="54828"/>
                    <a:pt x="105490" y="54578"/>
                    <a:pt x="105799" y="54578"/>
                  </a:cubicBezTo>
                  <a:close/>
                  <a:moveTo>
                    <a:pt x="109538" y="54578"/>
                  </a:moveTo>
                  <a:cubicBezTo>
                    <a:pt x="109835" y="54578"/>
                    <a:pt x="110109" y="54828"/>
                    <a:pt x="110109" y="55138"/>
                  </a:cubicBezTo>
                  <a:cubicBezTo>
                    <a:pt x="110109" y="55435"/>
                    <a:pt x="109847" y="55709"/>
                    <a:pt x="109538" y="55709"/>
                  </a:cubicBezTo>
                  <a:cubicBezTo>
                    <a:pt x="109228" y="55709"/>
                    <a:pt x="108978" y="55459"/>
                    <a:pt x="108978" y="55138"/>
                  </a:cubicBezTo>
                  <a:cubicBezTo>
                    <a:pt x="108978" y="54828"/>
                    <a:pt x="109228" y="54578"/>
                    <a:pt x="109538" y="54578"/>
                  </a:cubicBezTo>
                  <a:close/>
                  <a:moveTo>
                    <a:pt x="113264" y="54578"/>
                  </a:moveTo>
                  <a:cubicBezTo>
                    <a:pt x="113574" y="54578"/>
                    <a:pt x="113824" y="54828"/>
                    <a:pt x="113824" y="55138"/>
                  </a:cubicBezTo>
                  <a:cubicBezTo>
                    <a:pt x="113824" y="55459"/>
                    <a:pt x="113574" y="55709"/>
                    <a:pt x="113264" y="55709"/>
                  </a:cubicBezTo>
                  <a:cubicBezTo>
                    <a:pt x="112943" y="55709"/>
                    <a:pt x="112693" y="55459"/>
                    <a:pt x="112693" y="55138"/>
                  </a:cubicBezTo>
                  <a:cubicBezTo>
                    <a:pt x="112693" y="54828"/>
                    <a:pt x="112943" y="54578"/>
                    <a:pt x="113264" y="54578"/>
                  </a:cubicBezTo>
                  <a:close/>
                  <a:moveTo>
                    <a:pt x="116991" y="54578"/>
                  </a:moveTo>
                  <a:cubicBezTo>
                    <a:pt x="117289" y="54578"/>
                    <a:pt x="117562" y="54828"/>
                    <a:pt x="117562" y="55138"/>
                  </a:cubicBezTo>
                  <a:cubicBezTo>
                    <a:pt x="117562" y="55435"/>
                    <a:pt x="117312" y="55709"/>
                    <a:pt x="116991" y="55709"/>
                  </a:cubicBezTo>
                  <a:cubicBezTo>
                    <a:pt x="116681" y="55709"/>
                    <a:pt x="116431" y="55459"/>
                    <a:pt x="116431" y="55138"/>
                  </a:cubicBezTo>
                  <a:cubicBezTo>
                    <a:pt x="116431" y="54828"/>
                    <a:pt x="116681" y="54578"/>
                    <a:pt x="116991" y="54578"/>
                  </a:cubicBezTo>
                  <a:close/>
                  <a:moveTo>
                    <a:pt x="120718" y="54578"/>
                  </a:moveTo>
                  <a:cubicBezTo>
                    <a:pt x="121027" y="54578"/>
                    <a:pt x="121277" y="54828"/>
                    <a:pt x="121277" y="55138"/>
                  </a:cubicBezTo>
                  <a:cubicBezTo>
                    <a:pt x="121277" y="55459"/>
                    <a:pt x="121027" y="55709"/>
                    <a:pt x="120718" y="55709"/>
                  </a:cubicBezTo>
                  <a:cubicBezTo>
                    <a:pt x="120408" y="55709"/>
                    <a:pt x="120146" y="55459"/>
                    <a:pt x="120146" y="55138"/>
                  </a:cubicBezTo>
                  <a:cubicBezTo>
                    <a:pt x="120146" y="54828"/>
                    <a:pt x="120420" y="54578"/>
                    <a:pt x="120718" y="54578"/>
                  </a:cubicBezTo>
                  <a:close/>
                  <a:moveTo>
                    <a:pt x="124456" y="54578"/>
                  </a:moveTo>
                  <a:cubicBezTo>
                    <a:pt x="124754" y="54578"/>
                    <a:pt x="125016" y="54828"/>
                    <a:pt x="125016" y="55138"/>
                  </a:cubicBezTo>
                  <a:cubicBezTo>
                    <a:pt x="125016" y="55435"/>
                    <a:pt x="124766" y="55709"/>
                    <a:pt x="124456" y="55709"/>
                  </a:cubicBezTo>
                  <a:cubicBezTo>
                    <a:pt x="124135" y="55709"/>
                    <a:pt x="123885" y="55459"/>
                    <a:pt x="123885" y="55138"/>
                  </a:cubicBezTo>
                  <a:cubicBezTo>
                    <a:pt x="123885" y="54828"/>
                    <a:pt x="124135" y="54578"/>
                    <a:pt x="124456" y="54578"/>
                  </a:cubicBezTo>
                  <a:close/>
                  <a:moveTo>
                    <a:pt x="128171" y="54578"/>
                  </a:moveTo>
                  <a:cubicBezTo>
                    <a:pt x="128480" y="54578"/>
                    <a:pt x="128742" y="54828"/>
                    <a:pt x="128742" y="55138"/>
                  </a:cubicBezTo>
                  <a:cubicBezTo>
                    <a:pt x="128742" y="55459"/>
                    <a:pt x="128480" y="55709"/>
                    <a:pt x="128171" y="55709"/>
                  </a:cubicBezTo>
                  <a:cubicBezTo>
                    <a:pt x="127861" y="55709"/>
                    <a:pt x="127611" y="55459"/>
                    <a:pt x="127611" y="55138"/>
                  </a:cubicBezTo>
                  <a:cubicBezTo>
                    <a:pt x="127611" y="54828"/>
                    <a:pt x="127861" y="54578"/>
                    <a:pt x="128171" y="54578"/>
                  </a:cubicBezTo>
                  <a:close/>
                  <a:moveTo>
                    <a:pt x="131898" y="54578"/>
                  </a:moveTo>
                  <a:cubicBezTo>
                    <a:pt x="132195" y="54578"/>
                    <a:pt x="132457" y="54828"/>
                    <a:pt x="132457" y="55138"/>
                  </a:cubicBezTo>
                  <a:cubicBezTo>
                    <a:pt x="132457" y="55435"/>
                    <a:pt x="132207" y="55709"/>
                    <a:pt x="131898" y="55709"/>
                  </a:cubicBezTo>
                  <a:cubicBezTo>
                    <a:pt x="131600" y="55709"/>
                    <a:pt x="131326" y="55459"/>
                    <a:pt x="131326" y="55138"/>
                  </a:cubicBezTo>
                  <a:cubicBezTo>
                    <a:pt x="131338" y="54828"/>
                    <a:pt x="131576" y="54578"/>
                    <a:pt x="131898" y="54578"/>
                  </a:cubicBezTo>
                  <a:close/>
                  <a:moveTo>
                    <a:pt x="135624" y="54578"/>
                  </a:moveTo>
                  <a:cubicBezTo>
                    <a:pt x="135946" y="54578"/>
                    <a:pt x="136196" y="54828"/>
                    <a:pt x="136196" y="55138"/>
                  </a:cubicBezTo>
                  <a:cubicBezTo>
                    <a:pt x="136196" y="55459"/>
                    <a:pt x="135934" y="55709"/>
                    <a:pt x="135624" y="55709"/>
                  </a:cubicBezTo>
                  <a:cubicBezTo>
                    <a:pt x="135315" y="55709"/>
                    <a:pt x="135065" y="55459"/>
                    <a:pt x="135065" y="55138"/>
                  </a:cubicBezTo>
                  <a:cubicBezTo>
                    <a:pt x="135065" y="54828"/>
                    <a:pt x="135315" y="54578"/>
                    <a:pt x="135624" y="54578"/>
                  </a:cubicBezTo>
                  <a:close/>
                  <a:moveTo>
                    <a:pt x="139351" y="54578"/>
                  </a:moveTo>
                  <a:cubicBezTo>
                    <a:pt x="139649" y="54578"/>
                    <a:pt x="139910" y="54828"/>
                    <a:pt x="139910" y="55138"/>
                  </a:cubicBezTo>
                  <a:cubicBezTo>
                    <a:pt x="139910" y="55435"/>
                    <a:pt x="139660" y="55709"/>
                    <a:pt x="139351" y="55709"/>
                  </a:cubicBezTo>
                  <a:cubicBezTo>
                    <a:pt x="139053" y="55709"/>
                    <a:pt x="138779" y="55459"/>
                    <a:pt x="138779" y="55138"/>
                  </a:cubicBezTo>
                  <a:cubicBezTo>
                    <a:pt x="138779" y="54828"/>
                    <a:pt x="139041" y="54578"/>
                    <a:pt x="139351" y="54578"/>
                  </a:cubicBezTo>
                  <a:close/>
                  <a:moveTo>
                    <a:pt x="143089" y="54578"/>
                  </a:moveTo>
                  <a:cubicBezTo>
                    <a:pt x="143399" y="54578"/>
                    <a:pt x="143649" y="54828"/>
                    <a:pt x="143649" y="55138"/>
                  </a:cubicBezTo>
                  <a:cubicBezTo>
                    <a:pt x="143649" y="55459"/>
                    <a:pt x="143399" y="55709"/>
                    <a:pt x="143089" y="55709"/>
                  </a:cubicBezTo>
                  <a:cubicBezTo>
                    <a:pt x="142768" y="55709"/>
                    <a:pt x="142518" y="55459"/>
                    <a:pt x="142518" y="55138"/>
                  </a:cubicBezTo>
                  <a:cubicBezTo>
                    <a:pt x="142518" y="54828"/>
                    <a:pt x="142768" y="54578"/>
                    <a:pt x="143089" y="54578"/>
                  </a:cubicBezTo>
                  <a:close/>
                  <a:moveTo>
                    <a:pt x="146804" y="54578"/>
                  </a:moveTo>
                  <a:cubicBezTo>
                    <a:pt x="147102" y="54578"/>
                    <a:pt x="147376" y="54828"/>
                    <a:pt x="147376" y="55138"/>
                  </a:cubicBezTo>
                  <a:cubicBezTo>
                    <a:pt x="147376" y="55435"/>
                    <a:pt x="147114" y="55709"/>
                    <a:pt x="146804" y="55709"/>
                  </a:cubicBezTo>
                  <a:cubicBezTo>
                    <a:pt x="146495" y="55709"/>
                    <a:pt x="146245" y="55459"/>
                    <a:pt x="146245" y="55138"/>
                  </a:cubicBezTo>
                  <a:cubicBezTo>
                    <a:pt x="146257" y="54828"/>
                    <a:pt x="146495" y="54578"/>
                    <a:pt x="146804" y="54578"/>
                  </a:cubicBezTo>
                  <a:close/>
                  <a:moveTo>
                    <a:pt x="150543" y="54578"/>
                  </a:moveTo>
                  <a:cubicBezTo>
                    <a:pt x="150852" y="54578"/>
                    <a:pt x="151102" y="54828"/>
                    <a:pt x="151102" y="55138"/>
                  </a:cubicBezTo>
                  <a:cubicBezTo>
                    <a:pt x="151102" y="55459"/>
                    <a:pt x="150852" y="55709"/>
                    <a:pt x="150543" y="55709"/>
                  </a:cubicBezTo>
                  <a:cubicBezTo>
                    <a:pt x="150233" y="55709"/>
                    <a:pt x="149971" y="55459"/>
                    <a:pt x="149971" y="55138"/>
                  </a:cubicBezTo>
                  <a:cubicBezTo>
                    <a:pt x="149971" y="54828"/>
                    <a:pt x="150233" y="54578"/>
                    <a:pt x="150543" y="54578"/>
                  </a:cubicBezTo>
                  <a:close/>
                  <a:moveTo>
                    <a:pt x="3405" y="56436"/>
                  </a:moveTo>
                  <a:cubicBezTo>
                    <a:pt x="3703" y="56436"/>
                    <a:pt x="3977" y="56686"/>
                    <a:pt x="3977" y="57007"/>
                  </a:cubicBezTo>
                  <a:cubicBezTo>
                    <a:pt x="3977" y="57305"/>
                    <a:pt x="3727" y="57567"/>
                    <a:pt x="3405" y="57567"/>
                  </a:cubicBezTo>
                  <a:cubicBezTo>
                    <a:pt x="3096" y="57567"/>
                    <a:pt x="2846" y="57317"/>
                    <a:pt x="2846" y="57007"/>
                  </a:cubicBezTo>
                  <a:cubicBezTo>
                    <a:pt x="2858" y="56686"/>
                    <a:pt x="3096" y="56436"/>
                    <a:pt x="3405" y="56436"/>
                  </a:cubicBezTo>
                  <a:close/>
                  <a:moveTo>
                    <a:pt x="7132" y="56436"/>
                  </a:moveTo>
                  <a:cubicBezTo>
                    <a:pt x="7430" y="56436"/>
                    <a:pt x="7692" y="56686"/>
                    <a:pt x="7692" y="57007"/>
                  </a:cubicBezTo>
                  <a:cubicBezTo>
                    <a:pt x="7692" y="57305"/>
                    <a:pt x="7442" y="57567"/>
                    <a:pt x="7132" y="57567"/>
                  </a:cubicBezTo>
                  <a:cubicBezTo>
                    <a:pt x="6834" y="57567"/>
                    <a:pt x="6560" y="57317"/>
                    <a:pt x="6560" y="57007"/>
                  </a:cubicBezTo>
                  <a:cubicBezTo>
                    <a:pt x="6584" y="56686"/>
                    <a:pt x="6822" y="56436"/>
                    <a:pt x="7132" y="56436"/>
                  </a:cubicBezTo>
                  <a:close/>
                  <a:moveTo>
                    <a:pt x="10871" y="56436"/>
                  </a:moveTo>
                  <a:cubicBezTo>
                    <a:pt x="11168" y="56436"/>
                    <a:pt x="11430" y="56686"/>
                    <a:pt x="11430" y="57007"/>
                  </a:cubicBezTo>
                  <a:cubicBezTo>
                    <a:pt x="11430" y="57305"/>
                    <a:pt x="11180" y="57567"/>
                    <a:pt x="10871" y="57567"/>
                  </a:cubicBezTo>
                  <a:cubicBezTo>
                    <a:pt x="10573" y="57567"/>
                    <a:pt x="10299" y="57317"/>
                    <a:pt x="10299" y="57007"/>
                  </a:cubicBezTo>
                  <a:cubicBezTo>
                    <a:pt x="10299" y="56686"/>
                    <a:pt x="10549" y="56436"/>
                    <a:pt x="10871" y="56436"/>
                  </a:cubicBezTo>
                  <a:close/>
                  <a:moveTo>
                    <a:pt x="14585" y="56436"/>
                  </a:moveTo>
                  <a:cubicBezTo>
                    <a:pt x="14883" y="56436"/>
                    <a:pt x="15157" y="56686"/>
                    <a:pt x="15157" y="57007"/>
                  </a:cubicBezTo>
                  <a:cubicBezTo>
                    <a:pt x="15157" y="57305"/>
                    <a:pt x="14895" y="57567"/>
                    <a:pt x="14585" y="57567"/>
                  </a:cubicBezTo>
                  <a:cubicBezTo>
                    <a:pt x="14288" y="57567"/>
                    <a:pt x="14014" y="57317"/>
                    <a:pt x="14014" y="57007"/>
                  </a:cubicBezTo>
                  <a:cubicBezTo>
                    <a:pt x="14038" y="56686"/>
                    <a:pt x="14276" y="56436"/>
                    <a:pt x="14585" y="56436"/>
                  </a:cubicBezTo>
                  <a:close/>
                  <a:moveTo>
                    <a:pt x="18324" y="56436"/>
                  </a:moveTo>
                  <a:cubicBezTo>
                    <a:pt x="18622" y="56436"/>
                    <a:pt x="18883" y="56686"/>
                    <a:pt x="18883" y="57007"/>
                  </a:cubicBezTo>
                  <a:cubicBezTo>
                    <a:pt x="18883" y="57305"/>
                    <a:pt x="18633" y="57567"/>
                    <a:pt x="18324" y="57567"/>
                  </a:cubicBezTo>
                  <a:cubicBezTo>
                    <a:pt x="18026" y="57567"/>
                    <a:pt x="17752" y="57317"/>
                    <a:pt x="17752" y="57007"/>
                  </a:cubicBezTo>
                  <a:cubicBezTo>
                    <a:pt x="17752" y="56686"/>
                    <a:pt x="18014" y="56436"/>
                    <a:pt x="18324" y="56436"/>
                  </a:cubicBezTo>
                  <a:close/>
                  <a:moveTo>
                    <a:pt x="22039" y="56436"/>
                  </a:moveTo>
                  <a:cubicBezTo>
                    <a:pt x="22336" y="56436"/>
                    <a:pt x="22610" y="56686"/>
                    <a:pt x="22610" y="57007"/>
                  </a:cubicBezTo>
                  <a:cubicBezTo>
                    <a:pt x="22610" y="57305"/>
                    <a:pt x="22360" y="57567"/>
                    <a:pt x="22039" y="57567"/>
                  </a:cubicBezTo>
                  <a:cubicBezTo>
                    <a:pt x="21729" y="57567"/>
                    <a:pt x="21479" y="57317"/>
                    <a:pt x="21479" y="57007"/>
                  </a:cubicBezTo>
                  <a:cubicBezTo>
                    <a:pt x="21491" y="56686"/>
                    <a:pt x="21729" y="56436"/>
                    <a:pt x="22039" y="56436"/>
                  </a:cubicBezTo>
                  <a:close/>
                  <a:moveTo>
                    <a:pt x="25777" y="56436"/>
                  </a:moveTo>
                  <a:cubicBezTo>
                    <a:pt x="26075" y="56436"/>
                    <a:pt x="26349" y="56686"/>
                    <a:pt x="26349" y="57007"/>
                  </a:cubicBezTo>
                  <a:cubicBezTo>
                    <a:pt x="26349" y="57305"/>
                    <a:pt x="26087" y="57567"/>
                    <a:pt x="25777" y="57567"/>
                  </a:cubicBezTo>
                  <a:cubicBezTo>
                    <a:pt x="25468" y="57567"/>
                    <a:pt x="25206" y="57317"/>
                    <a:pt x="25206" y="57007"/>
                  </a:cubicBezTo>
                  <a:cubicBezTo>
                    <a:pt x="25218" y="56686"/>
                    <a:pt x="25468" y="56436"/>
                    <a:pt x="25777" y="56436"/>
                  </a:cubicBezTo>
                  <a:close/>
                  <a:moveTo>
                    <a:pt x="29504" y="56436"/>
                  </a:moveTo>
                  <a:cubicBezTo>
                    <a:pt x="29801" y="56436"/>
                    <a:pt x="30063" y="56686"/>
                    <a:pt x="30063" y="57007"/>
                  </a:cubicBezTo>
                  <a:cubicBezTo>
                    <a:pt x="30063" y="57305"/>
                    <a:pt x="29813" y="57567"/>
                    <a:pt x="29504" y="57567"/>
                  </a:cubicBezTo>
                  <a:cubicBezTo>
                    <a:pt x="29182" y="57567"/>
                    <a:pt x="28932" y="57317"/>
                    <a:pt x="28932" y="57007"/>
                  </a:cubicBezTo>
                  <a:cubicBezTo>
                    <a:pt x="28944" y="56686"/>
                    <a:pt x="29182" y="56436"/>
                    <a:pt x="29504" y="56436"/>
                  </a:cubicBezTo>
                  <a:close/>
                  <a:moveTo>
                    <a:pt x="33230" y="56436"/>
                  </a:moveTo>
                  <a:cubicBezTo>
                    <a:pt x="33528" y="56436"/>
                    <a:pt x="33802" y="56686"/>
                    <a:pt x="33802" y="57007"/>
                  </a:cubicBezTo>
                  <a:cubicBezTo>
                    <a:pt x="33802" y="57305"/>
                    <a:pt x="33552" y="57567"/>
                    <a:pt x="33230" y="57567"/>
                  </a:cubicBezTo>
                  <a:cubicBezTo>
                    <a:pt x="32921" y="57567"/>
                    <a:pt x="32671" y="57317"/>
                    <a:pt x="32671" y="57007"/>
                  </a:cubicBezTo>
                  <a:cubicBezTo>
                    <a:pt x="32671" y="56686"/>
                    <a:pt x="32921" y="56436"/>
                    <a:pt x="33230" y="56436"/>
                  </a:cubicBezTo>
                  <a:close/>
                  <a:moveTo>
                    <a:pt x="36957" y="56436"/>
                  </a:moveTo>
                  <a:cubicBezTo>
                    <a:pt x="37255" y="56436"/>
                    <a:pt x="37517" y="56686"/>
                    <a:pt x="37517" y="57007"/>
                  </a:cubicBezTo>
                  <a:cubicBezTo>
                    <a:pt x="37517" y="57305"/>
                    <a:pt x="37267" y="57567"/>
                    <a:pt x="36957" y="57567"/>
                  </a:cubicBezTo>
                  <a:cubicBezTo>
                    <a:pt x="36648" y="57567"/>
                    <a:pt x="36386" y="57317"/>
                    <a:pt x="36386" y="57007"/>
                  </a:cubicBezTo>
                  <a:cubicBezTo>
                    <a:pt x="36409" y="56686"/>
                    <a:pt x="36648" y="56436"/>
                    <a:pt x="36957" y="56436"/>
                  </a:cubicBezTo>
                  <a:close/>
                  <a:moveTo>
                    <a:pt x="40672" y="56436"/>
                  </a:moveTo>
                  <a:cubicBezTo>
                    <a:pt x="40970" y="56436"/>
                    <a:pt x="41243" y="56686"/>
                    <a:pt x="41243" y="57007"/>
                  </a:cubicBezTo>
                  <a:cubicBezTo>
                    <a:pt x="41243" y="57305"/>
                    <a:pt x="40993" y="57567"/>
                    <a:pt x="40672" y="57567"/>
                  </a:cubicBezTo>
                  <a:cubicBezTo>
                    <a:pt x="40374" y="57567"/>
                    <a:pt x="40112" y="57317"/>
                    <a:pt x="40112" y="57007"/>
                  </a:cubicBezTo>
                  <a:cubicBezTo>
                    <a:pt x="40124" y="56686"/>
                    <a:pt x="40362" y="56436"/>
                    <a:pt x="40672" y="56436"/>
                  </a:cubicBezTo>
                  <a:close/>
                  <a:moveTo>
                    <a:pt x="44410" y="56436"/>
                  </a:moveTo>
                  <a:cubicBezTo>
                    <a:pt x="44708" y="56436"/>
                    <a:pt x="44982" y="56686"/>
                    <a:pt x="44982" y="57007"/>
                  </a:cubicBezTo>
                  <a:cubicBezTo>
                    <a:pt x="44982" y="57305"/>
                    <a:pt x="44720" y="57567"/>
                    <a:pt x="44410" y="57567"/>
                  </a:cubicBezTo>
                  <a:cubicBezTo>
                    <a:pt x="44113" y="57567"/>
                    <a:pt x="43851" y="57317"/>
                    <a:pt x="43851" y="57007"/>
                  </a:cubicBezTo>
                  <a:cubicBezTo>
                    <a:pt x="43851" y="56686"/>
                    <a:pt x="44101" y="56436"/>
                    <a:pt x="44410" y="56436"/>
                  </a:cubicBezTo>
                  <a:close/>
                  <a:moveTo>
                    <a:pt x="48137" y="56436"/>
                  </a:moveTo>
                  <a:cubicBezTo>
                    <a:pt x="48435" y="56436"/>
                    <a:pt x="48697" y="56686"/>
                    <a:pt x="48697" y="57007"/>
                  </a:cubicBezTo>
                  <a:cubicBezTo>
                    <a:pt x="48697" y="57305"/>
                    <a:pt x="48447" y="57567"/>
                    <a:pt x="48137" y="57567"/>
                  </a:cubicBezTo>
                  <a:cubicBezTo>
                    <a:pt x="47839" y="57567"/>
                    <a:pt x="47566" y="57317"/>
                    <a:pt x="47566" y="57007"/>
                  </a:cubicBezTo>
                  <a:cubicBezTo>
                    <a:pt x="47578" y="56686"/>
                    <a:pt x="47839" y="56436"/>
                    <a:pt x="48137" y="56436"/>
                  </a:cubicBezTo>
                  <a:close/>
                  <a:moveTo>
                    <a:pt x="51864" y="56436"/>
                  </a:moveTo>
                  <a:cubicBezTo>
                    <a:pt x="52161" y="56436"/>
                    <a:pt x="52435" y="56686"/>
                    <a:pt x="52435" y="57007"/>
                  </a:cubicBezTo>
                  <a:cubicBezTo>
                    <a:pt x="52435" y="57305"/>
                    <a:pt x="52185" y="57567"/>
                    <a:pt x="51864" y="57567"/>
                  </a:cubicBezTo>
                  <a:cubicBezTo>
                    <a:pt x="51566" y="57567"/>
                    <a:pt x="51304" y="57317"/>
                    <a:pt x="51304" y="57007"/>
                  </a:cubicBezTo>
                  <a:cubicBezTo>
                    <a:pt x="51304" y="56686"/>
                    <a:pt x="51554" y="56436"/>
                    <a:pt x="51864" y="56436"/>
                  </a:cubicBezTo>
                  <a:close/>
                  <a:moveTo>
                    <a:pt x="55602" y="56436"/>
                  </a:moveTo>
                  <a:cubicBezTo>
                    <a:pt x="55900" y="56436"/>
                    <a:pt x="56174" y="56686"/>
                    <a:pt x="56174" y="57007"/>
                  </a:cubicBezTo>
                  <a:cubicBezTo>
                    <a:pt x="56174" y="57305"/>
                    <a:pt x="55912" y="57567"/>
                    <a:pt x="55602" y="57567"/>
                  </a:cubicBezTo>
                  <a:cubicBezTo>
                    <a:pt x="55293" y="57567"/>
                    <a:pt x="55043" y="57317"/>
                    <a:pt x="55043" y="57007"/>
                  </a:cubicBezTo>
                  <a:cubicBezTo>
                    <a:pt x="55043" y="56686"/>
                    <a:pt x="55293" y="56436"/>
                    <a:pt x="55602" y="56436"/>
                  </a:cubicBezTo>
                  <a:close/>
                  <a:moveTo>
                    <a:pt x="59329" y="56436"/>
                  </a:moveTo>
                  <a:cubicBezTo>
                    <a:pt x="59627" y="56436"/>
                    <a:pt x="59889" y="56686"/>
                    <a:pt x="59889" y="57007"/>
                  </a:cubicBezTo>
                  <a:cubicBezTo>
                    <a:pt x="59889" y="57305"/>
                    <a:pt x="59639" y="57567"/>
                    <a:pt x="59329" y="57567"/>
                  </a:cubicBezTo>
                  <a:cubicBezTo>
                    <a:pt x="59008" y="57567"/>
                    <a:pt x="58757" y="57317"/>
                    <a:pt x="58757" y="57007"/>
                  </a:cubicBezTo>
                  <a:cubicBezTo>
                    <a:pt x="58757" y="56686"/>
                    <a:pt x="59008" y="56436"/>
                    <a:pt x="59329" y="56436"/>
                  </a:cubicBezTo>
                  <a:close/>
                  <a:moveTo>
                    <a:pt x="63056" y="56436"/>
                  </a:moveTo>
                  <a:cubicBezTo>
                    <a:pt x="63353" y="56436"/>
                    <a:pt x="63627" y="56686"/>
                    <a:pt x="63627" y="57007"/>
                  </a:cubicBezTo>
                  <a:cubicBezTo>
                    <a:pt x="63627" y="57305"/>
                    <a:pt x="63377" y="57567"/>
                    <a:pt x="63056" y="57567"/>
                  </a:cubicBezTo>
                  <a:cubicBezTo>
                    <a:pt x="62746" y="57567"/>
                    <a:pt x="62496" y="57317"/>
                    <a:pt x="62496" y="57007"/>
                  </a:cubicBezTo>
                  <a:cubicBezTo>
                    <a:pt x="62496" y="56686"/>
                    <a:pt x="62746" y="56436"/>
                    <a:pt x="63056" y="56436"/>
                  </a:cubicBezTo>
                  <a:close/>
                  <a:moveTo>
                    <a:pt x="66782" y="56436"/>
                  </a:moveTo>
                  <a:cubicBezTo>
                    <a:pt x="67080" y="56436"/>
                    <a:pt x="67342" y="56686"/>
                    <a:pt x="67342" y="57007"/>
                  </a:cubicBezTo>
                  <a:cubicBezTo>
                    <a:pt x="67342" y="57305"/>
                    <a:pt x="67092" y="57567"/>
                    <a:pt x="66782" y="57567"/>
                  </a:cubicBezTo>
                  <a:cubicBezTo>
                    <a:pt x="66473" y="57567"/>
                    <a:pt x="66211" y="57317"/>
                    <a:pt x="66211" y="57007"/>
                  </a:cubicBezTo>
                  <a:cubicBezTo>
                    <a:pt x="66235" y="56686"/>
                    <a:pt x="66473" y="56436"/>
                    <a:pt x="66782" y="56436"/>
                  </a:cubicBezTo>
                  <a:close/>
                  <a:moveTo>
                    <a:pt x="70509" y="56436"/>
                  </a:moveTo>
                  <a:cubicBezTo>
                    <a:pt x="70807" y="56436"/>
                    <a:pt x="71080" y="56686"/>
                    <a:pt x="71080" y="57007"/>
                  </a:cubicBezTo>
                  <a:cubicBezTo>
                    <a:pt x="71080" y="57305"/>
                    <a:pt x="70830" y="57567"/>
                    <a:pt x="70509" y="57567"/>
                  </a:cubicBezTo>
                  <a:cubicBezTo>
                    <a:pt x="70199" y="57567"/>
                    <a:pt x="69949" y="57317"/>
                    <a:pt x="69949" y="57007"/>
                  </a:cubicBezTo>
                  <a:cubicBezTo>
                    <a:pt x="69949" y="56686"/>
                    <a:pt x="70199" y="56436"/>
                    <a:pt x="70509" y="56436"/>
                  </a:cubicBezTo>
                  <a:close/>
                  <a:moveTo>
                    <a:pt x="74236" y="56436"/>
                  </a:moveTo>
                  <a:cubicBezTo>
                    <a:pt x="74533" y="56436"/>
                    <a:pt x="74795" y="56686"/>
                    <a:pt x="74795" y="57007"/>
                  </a:cubicBezTo>
                  <a:cubicBezTo>
                    <a:pt x="74795" y="57305"/>
                    <a:pt x="74545" y="57567"/>
                    <a:pt x="74236" y="57567"/>
                  </a:cubicBezTo>
                  <a:cubicBezTo>
                    <a:pt x="73938" y="57567"/>
                    <a:pt x="73676" y="57317"/>
                    <a:pt x="73676" y="57007"/>
                  </a:cubicBezTo>
                  <a:cubicBezTo>
                    <a:pt x="73676" y="56686"/>
                    <a:pt x="73926" y="56436"/>
                    <a:pt x="74236" y="56436"/>
                  </a:cubicBezTo>
                  <a:close/>
                  <a:moveTo>
                    <a:pt x="77855" y="56436"/>
                  </a:moveTo>
                  <a:cubicBezTo>
                    <a:pt x="78153" y="56436"/>
                    <a:pt x="78415" y="56686"/>
                    <a:pt x="78415" y="57007"/>
                  </a:cubicBezTo>
                  <a:cubicBezTo>
                    <a:pt x="78415" y="57305"/>
                    <a:pt x="78165" y="57567"/>
                    <a:pt x="77855" y="57567"/>
                  </a:cubicBezTo>
                  <a:cubicBezTo>
                    <a:pt x="77546" y="57567"/>
                    <a:pt x="77284" y="57317"/>
                    <a:pt x="77284" y="57007"/>
                  </a:cubicBezTo>
                  <a:cubicBezTo>
                    <a:pt x="77284" y="56686"/>
                    <a:pt x="77546" y="56436"/>
                    <a:pt x="77855" y="56436"/>
                  </a:cubicBezTo>
                  <a:close/>
                  <a:moveTo>
                    <a:pt x="81570" y="56436"/>
                  </a:moveTo>
                  <a:cubicBezTo>
                    <a:pt x="81868" y="56436"/>
                    <a:pt x="82141" y="56686"/>
                    <a:pt x="82141" y="57007"/>
                  </a:cubicBezTo>
                  <a:cubicBezTo>
                    <a:pt x="82141" y="57305"/>
                    <a:pt x="81879" y="57567"/>
                    <a:pt x="81570" y="57567"/>
                  </a:cubicBezTo>
                  <a:cubicBezTo>
                    <a:pt x="81260" y="57567"/>
                    <a:pt x="81010" y="57317"/>
                    <a:pt x="81010" y="57007"/>
                  </a:cubicBezTo>
                  <a:cubicBezTo>
                    <a:pt x="81022" y="56686"/>
                    <a:pt x="81260" y="56436"/>
                    <a:pt x="81570" y="56436"/>
                  </a:cubicBezTo>
                  <a:close/>
                  <a:moveTo>
                    <a:pt x="85308" y="56436"/>
                  </a:moveTo>
                  <a:cubicBezTo>
                    <a:pt x="85606" y="56436"/>
                    <a:pt x="85880" y="56686"/>
                    <a:pt x="85880" y="57007"/>
                  </a:cubicBezTo>
                  <a:cubicBezTo>
                    <a:pt x="85880" y="57305"/>
                    <a:pt x="85618" y="57567"/>
                    <a:pt x="85308" y="57567"/>
                  </a:cubicBezTo>
                  <a:cubicBezTo>
                    <a:pt x="84999" y="57567"/>
                    <a:pt x="84749" y="57317"/>
                    <a:pt x="84749" y="57007"/>
                  </a:cubicBezTo>
                  <a:cubicBezTo>
                    <a:pt x="84749" y="56686"/>
                    <a:pt x="84999" y="56436"/>
                    <a:pt x="85308" y="56436"/>
                  </a:cubicBezTo>
                  <a:close/>
                  <a:moveTo>
                    <a:pt x="89035" y="56436"/>
                  </a:moveTo>
                  <a:cubicBezTo>
                    <a:pt x="89333" y="56436"/>
                    <a:pt x="89595" y="56686"/>
                    <a:pt x="89595" y="57007"/>
                  </a:cubicBezTo>
                  <a:cubicBezTo>
                    <a:pt x="89595" y="57305"/>
                    <a:pt x="89345" y="57567"/>
                    <a:pt x="89035" y="57567"/>
                  </a:cubicBezTo>
                  <a:cubicBezTo>
                    <a:pt x="88714" y="57567"/>
                    <a:pt x="88464" y="57317"/>
                    <a:pt x="88464" y="57007"/>
                  </a:cubicBezTo>
                  <a:cubicBezTo>
                    <a:pt x="88475" y="56686"/>
                    <a:pt x="88714" y="56436"/>
                    <a:pt x="89035" y="56436"/>
                  </a:cubicBezTo>
                  <a:close/>
                  <a:moveTo>
                    <a:pt x="92762" y="56436"/>
                  </a:moveTo>
                  <a:cubicBezTo>
                    <a:pt x="93059" y="56436"/>
                    <a:pt x="93333" y="56686"/>
                    <a:pt x="93333" y="57007"/>
                  </a:cubicBezTo>
                  <a:cubicBezTo>
                    <a:pt x="93333" y="57305"/>
                    <a:pt x="93071" y="57567"/>
                    <a:pt x="92762" y="57567"/>
                  </a:cubicBezTo>
                  <a:cubicBezTo>
                    <a:pt x="92452" y="57567"/>
                    <a:pt x="92202" y="57317"/>
                    <a:pt x="92202" y="57007"/>
                  </a:cubicBezTo>
                  <a:cubicBezTo>
                    <a:pt x="92202" y="56686"/>
                    <a:pt x="92452" y="56436"/>
                    <a:pt x="92762" y="56436"/>
                  </a:cubicBezTo>
                  <a:close/>
                  <a:moveTo>
                    <a:pt x="96488" y="56436"/>
                  </a:moveTo>
                  <a:cubicBezTo>
                    <a:pt x="96786" y="56436"/>
                    <a:pt x="97048" y="56686"/>
                    <a:pt x="97048" y="57007"/>
                  </a:cubicBezTo>
                  <a:cubicBezTo>
                    <a:pt x="97048" y="57305"/>
                    <a:pt x="96798" y="57567"/>
                    <a:pt x="96488" y="57567"/>
                  </a:cubicBezTo>
                  <a:cubicBezTo>
                    <a:pt x="96191" y="57567"/>
                    <a:pt x="95917" y="57317"/>
                    <a:pt x="95917" y="57007"/>
                  </a:cubicBezTo>
                  <a:cubicBezTo>
                    <a:pt x="95917" y="56686"/>
                    <a:pt x="96179" y="56436"/>
                    <a:pt x="96488" y="56436"/>
                  </a:cubicBezTo>
                  <a:close/>
                  <a:moveTo>
                    <a:pt x="100203" y="56436"/>
                  </a:moveTo>
                  <a:cubicBezTo>
                    <a:pt x="100501" y="56436"/>
                    <a:pt x="100775" y="56686"/>
                    <a:pt x="100775" y="57007"/>
                  </a:cubicBezTo>
                  <a:cubicBezTo>
                    <a:pt x="100775" y="57305"/>
                    <a:pt x="100513" y="57567"/>
                    <a:pt x="100203" y="57567"/>
                  </a:cubicBezTo>
                  <a:cubicBezTo>
                    <a:pt x="99905" y="57567"/>
                    <a:pt x="99644" y="57317"/>
                    <a:pt x="99644" y="57007"/>
                  </a:cubicBezTo>
                  <a:cubicBezTo>
                    <a:pt x="99655" y="56686"/>
                    <a:pt x="99894" y="56436"/>
                    <a:pt x="100203" y="56436"/>
                  </a:cubicBezTo>
                  <a:close/>
                  <a:moveTo>
                    <a:pt x="103942" y="56436"/>
                  </a:moveTo>
                  <a:cubicBezTo>
                    <a:pt x="104239" y="56436"/>
                    <a:pt x="104513" y="56686"/>
                    <a:pt x="104513" y="57007"/>
                  </a:cubicBezTo>
                  <a:cubicBezTo>
                    <a:pt x="104513" y="57305"/>
                    <a:pt x="104251" y="57567"/>
                    <a:pt x="103942" y="57567"/>
                  </a:cubicBezTo>
                  <a:cubicBezTo>
                    <a:pt x="103644" y="57567"/>
                    <a:pt x="103382" y="57317"/>
                    <a:pt x="103382" y="57007"/>
                  </a:cubicBezTo>
                  <a:cubicBezTo>
                    <a:pt x="103382" y="56686"/>
                    <a:pt x="103632" y="56436"/>
                    <a:pt x="103942" y="56436"/>
                  </a:cubicBezTo>
                  <a:close/>
                  <a:moveTo>
                    <a:pt x="107668" y="56436"/>
                  </a:moveTo>
                  <a:cubicBezTo>
                    <a:pt x="107966" y="56436"/>
                    <a:pt x="108228" y="56686"/>
                    <a:pt x="108228" y="57007"/>
                  </a:cubicBezTo>
                  <a:cubicBezTo>
                    <a:pt x="108228" y="57305"/>
                    <a:pt x="107978" y="57567"/>
                    <a:pt x="107668" y="57567"/>
                  </a:cubicBezTo>
                  <a:cubicBezTo>
                    <a:pt x="107371" y="57567"/>
                    <a:pt x="107097" y="57317"/>
                    <a:pt x="107097" y="57007"/>
                  </a:cubicBezTo>
                  <a:cubicBezTo>
                    <a:pt x="107109" y="56686"/>
                    <a:pt x="107347" y="56436"/>
                    <a:pt x="107668" y="56436"/>
                  </a:cubicBezTo>
                  <a:close/>
                  <a:moveTo>
                    <a:pt x="111395" y="56436"/>
                  </a:moveTo>
                  <a:cubicBezTo>
                    <a:pt x="111693" y="56436"/>
                    <a:pt x="111967" y="56686"/>
                    <a:pt x="111967" y="57007"/>
                  </a:cubicBezTo>
                  <a:cubicBezTo>
                    <a:pt x="111967" y="57305"/>
                    <a:pt x="111705" y="57567"/>
                    <a:pt x="111395" y="57567"/>
                  </a:cubicBezTo>
                  <a:cubicBezTo>
                    <a:pt x="111085" y="57567"/>
                    <a:pt x="110835" y="57317"/>
                    <a:pt x="110835" y="57007"/>
                  </a:cubicBezTo>
                  <a:cubicBezTo>
                    <a:pt x="110835" y="56686"/>
                    <a:pt x="111085" y="56436"/>
                    <a:pt x="111395" y="56436"/>
                  </a:cubicBezTo>
                  <a:close/>
                  <a:moveTo>
                    <a:pt x="115122" y="56436"/>
                  </a:moveTo>
                  <a:cubicBezTo>
                    <a:pt x="115419" y="56436"/>
                    <a:pt x="115681" y="56686"/>
                    <a:pt x="115681" y="57007"/>
                  </a:cubicBezTo>
                  <a:cubicBezTo>
                    <a:pt x="115681" y="57305"/>
                    <a:pt x="115431" y="57567"/>
                    <a:pt x="115122" y="57567"/>
                  </a:cubicBezTo>
                  <a:cubicBezTo>
                    <a:pt x="114812" y="57567"/>
                    <a:pt x="114550" y="57317"/>
                    <a:pt x="114550" y="57007"/>
                  </a:cubicBezTo>
                  <a:cubicBezTo>
                    <a:pt x="114574" y="56686"/>
                    <a:pt x="114812" y="56436"/>
                    <a:pt x="115122" y="56436"/>
                  </a:cubicBezTo>
                  <a:close/>
                  <a:moveTo>
                    <a:pt x="118860" y="56436"/>
                  </a:moveTo>
                  <a:cubicBezTo>
                    <a:pt x="119158" y="56436"/>
                    <a:pt x="119420" y="56686"/>
                    <a:pt x="119420" y="57007"/>
                  </a:cubicBezTo>
                  <a:cubicBezTo>
                    <a:pt x="119420" y="57305"/>
                    <a:pt x="119170" y="57567"/>
                    <a:pt x="118860" y="57567"/>
                  </a:cubicBezTo>
                  <a:cubicBezTo>
                    <a:pt x="118539" y="57567"/>
                    <a:pt x="118289" y="57317"/>
                    <a:pt x="118289" y="57007"/>
                  </a:cubicBezTo>
                  <a:cubicBezTo>
                    <a:pt x="118289" y="56686"/>
                    <a:pt x="118539" y="56436"/>
                    <a:pt x="118860" y="56436"/>
                  </a:cubicBezTo>
                  <a:close/>
                  <a:moveTo>
                    <a:pt x="122575" y="56436"/>
                  </a:moveTo>
                  <a:cubicBezTo>
                    <a:pt x="122873" y="56436"/>
                    <a:pt x="123146" y="56686"/>
                    <a:pt x="123146" y="57007"/>
                  </a:cubicBezTo>
                  <a:cubicBezTo>
                    <a:pt x="123146" y="57305"/>
                    <a:pt x="122885" y="57567"/>
                    <a:pt x="122575" y="57567"/>
                  </a:cubicBezTo>
                  <a:cubicBezTo>
                    <a:pt x="122265" y="57567"/>
                    <a:pt x="122015" y="57317"/>
                    <a:pt x="122015" y="57007"/>
                  </a:cubicBezTo>
                  <a:cubicBezTo>
                    <a:pt x="122027" y="56686"/>
                    <a:pt x="122277" y="56436"/>
                    <a:pt x="122575" y="56436"/>
                  </a:cubicBezTo>
                  <a:close/>
                  <a:moveTo>
                    <a:pt x="126314" y="56436"/>
                  </a:moveTo>
                  <a:cubicBezTo>
                    <a:pt x="126611" y="56436"/>
                    <a:pt x="126873" y="56686"/>
                    <a:pt x="126873" y="57007"/>
                  </a:cubicBezTo>
                  <a:cubicBezTo>
                    <a:pt x="126873" y="57305"/>
                    <a:pt x="126623" y="57567"/>
                    <a:pt x="126314" y="57567"/>
                  </a:cubicBezTo>
                  <a:cubicBezTo>
                    <a:pt x="126004" y="57567"/>
                    <a:pt x="125742" y="57317"/>
                    <a:pt x="125742" y="57007"/>
                  </a:cubicBezTo>
                  <a:cubicBezTo>
                    <a:pt x="125742" y="56686"/>
                    <a:pt x="126004" y="56436"/>
                    <a:pt x="126314" y="56436"/>
                  </a:cubicBezTo>
                  <a:close/>
                  <a:moveTo>
                    <a:pt x="130028" y="56436"/>
                  </a:moveTo>
                  <a:cubicBezTo>
                    <a:pt x="130326" y="56436"/>
                    <a:pt x="130600" y="56686"/>
                    <a:pt x="130600" y="57007"/>
                  </a:cubicBezTo>
                  <a:cubicBezTo>
                    <a:pt x="130600" y="57305"/>
                    <a:pt x="130350" y="57567"/>
                    <a:pt x="130028" y="57567"/>
                  </a:cubicBezTo>
                  <a:cubicBezTo>
                    <a:pt x="129731" y="57567"/>
                    <a:pt x="129469" y="57317"/>
                    <a:pt x="129469" y="57007"/>
                  </a:cubicBezTo>
                  <a:cubicBezTo>
                    <a:pt x="129469" y="56686"/>
                    <a:pt x="129719" y="56436"/>
                    <a:pt x="130028" y="56436"/>
                  </a:cubicBezTo>
                  <a:close/>
                  <a:moveTo>
                    <a:pt x="133767" y="56436"/>
                  </a:moveTo>
                  <a:cubicBezTo>
                    <a:pt x="134065" y="56436"/>
                    <a:pt x="134326" y="56686"/>
                    <a:pt x="134326" y="57007"/>
                  </a:cubicBezTo>
                  <a:cubicBezTo>
                    <a:pt x="134326" y="57305"/>
                    <a:pt x="134076" y="57567"/>
                    <a:pt x="133767" y="57567"/>
                  </a:cubicBezTo>
                  <a:cubicBezTo>
                    <a:pt x="133469" y="57567"/>
                    <a:pt x="133207" y="57317"/>
                    <a:pt x="133207" y="57007"/>
                  </a:cubicBezTo>
                  <a:cubicBezTo>
                    <a:pt x="133207" y="56686"/>
                    <a:pt x="133457" y="56436"/>
                    <a:pt x="133767" y="56436"/>
                  </a:cubicBezTo>
                  <a:close/>
                  <a:moveTo>
                    <a:pt x="137494" y="56436"/>
                  </a:moveTo>
                  <a:cubicBezTo>
                    <a:pt x="137791" y="56436"/>
                    <a:pt x="138053" y="56686"/>
                    <a:pt x="138053" y="57007"/>
                  </a:cubicBezTo>
                  <a:cubicBezTo>
                    <a:pt x="138053" y="57305"/>
                    <a:pt x="137803" y="57567"/>
                    <a:pt x="137494" y="57567"/>
                  </a:cubicBezTo>
                  <a:cubicBezTo>
                    <a:pt x="137196" y="57567"/>
                    <a:pt x="136922" y="57317"/>
                    <a:pt x="136922" y="57007"/>
                  </a:cubicBezTo>
                  <a:cubicBezTo>
                    <a:pt x="136934" y="56686"/>
                    <a:pt x="137172" y="56436"/>
                    <a:pt x="137494" y="56436"/>
                  </a:cubicBezTo>
                  <a:close/>
                  <a:moveTo>
                    <a:pt x="141220" y="56436"/>
                  </a:moveTo>
                  <a:cubicBezTo>
                    <a:pt x="141518" y="56436"/>
                    <a:pt x="141792" y="56686"/>
                    <a:pt x="141792" y="57007"/>
                  </a:cubicBezTo>
                  <a:cubicBezTo>
                    <a:pt x="141792" y="57305"/>
                    <a:pt x="141530" y="57567"/>
                    <a:pt x="141220" y="57567"/>
                  </a:cubicBezTo>
                  <a:cubicBezTo>
                    <a:pt x="140911" y="57567"/>
                    <a:pt x="140661" y="57317"/>
                    <a:pt x="140661" y="57007"/>
                  </a:cubicBezTo>
                  <a:cubicBezTo>
                    <a:pt x="140661" y="56686"/>
                    <a:pt x="140911" y="56436"/>
                    <a:pt x="141220" y="56436"/>
                  </a:cubicBezTo>
                  <a:close/>
                  <a:moveTo>
                    <a:pt x="144947" y="56436"/>
                  </a:moveTo>
                  <a:cubicBezTo>
                    <a:pt x="145244" y="56436"/>
                    <a:pt x="145506" y="56686"/>
                    <a:pt x="145506" y="57007"/>
                  </a:cubicBezTo>
                  <a:cubicBezTo>
                    <a:pt x="145506" y="57305"/>
                    <a:pt x="145256" y="57567"/>
                    <a:pt x="144947" y="57567"/>
                  </a:cubicBezTo>
                  <a:cubicBezTo>
                    <a:pt x="144637" y="57567"/>
                    <a:pt x="144375" y="57317"/>
                    <a:pt x="144375" y="57007"/>
                  </a:cubicBezTo>
                  <a:cubicBezTo>
                    <a:pt x="144399" y="56686"/>
                    <a:pt x="144637" y="56436"/>
                    <a:pt x="144947" y="56436"/>
                  </a:cubicBezTo>
                  <a:close/>
                  <a:moveTo>
                    <a:pt x="148685" y="56436"/>
                  </a:moveTo>
                  <a:cubicBezTo>
                    <a:pt x="148983" y="56436"/>
                    <a:pt x="149245" y="56686"/>
                    <a:pt x="149245" y="57007"/>
                  </a:cubicBezTo>
                  <a:cubicBezTo>
                    <a:pt x="149245" y="57305"/>
                    <a:pt x="148995" y="57567"/>
                    <a:pt x="148685" y="57567"/>
                  </a:cubicBezTo>
                  <a:cubicBezTo>
                    <a:pt x="148364" y="57567"/>
                    <a:pt x="148114" y="57317"/>
                    <a:pt x="148114" y="57007"/>
                  </a:cubicBezTo>
                  <a:cubicBezTo>
                    <a:pt x="148114" y="56686"/>
                    <a:pt x="148364" y="56436"/>
                    <a:pt x="148685" y="56436"/>
                  </a:cubicBezTo>
                  <a:close/>
                  <a:moveTo>
                    <a:pt x="152400" y="56436"/>
                  </a:moveTo>
                  <a:cubicBezTo>
                    <a:pt x="152698" y="56436"/>
                    <a:pt x="152972" y="56686"/>
                    <a:pt x="152972" y="57007"/>
                  </a:cubicBezTo>
                  <a:cubicBezTo>
                    <a:pt x="152972" y="57305"/>
                    <a:pt x="152710" y="57567"/>
                    <a:pt x="152400" y="57567"/>
                  </a:cubicBezTo>
                  <a:cubicBezTo>
                    <a:pt x="152091" y="57567"/>
                    <a:pt x="151841" y="57317"/>
                    <a:pt x="151841" y="57007"/>
                  </a:cubicBezTo>
                  <a:cubicBezTo>
                    <a:pt x="151852" y="56686"/>
                    <a:pt x="152091" y="56436"/>
                    <a:pt x="152400" y="56436"/>
                  </a:cubicBezTo>
                  <a:close/>
                  <a:moveTo>
                    <a:pt x="1548" y="58293"/>
                  </a:moveTo>
                  <a:cubicBezTo>
                    <a:pt x="1846" y="58293"/>
                    <a:pt x="2119" y="58555"/>
                    <a:pt x="2119" y="58864"/>
                  </a:cubicBezTo>
                  <a:cubicBezTo>
                    <a:pt x="2119" y="59174"/>
                    <a:pt x="1858" y="59424"/>
                    <a:pt x="1548" y="59424"/>
                  </a:cubicBezTo>
                  <a:cubicBezTo>
                    <a:pt x="1238" y="59424"/>
                    <a:pt x="988" y="59174"/>
                    <a:pt x="988" y="58864"/>
                  </a:cubicBezTo>
                  <a:cubicBezTo>
                    <a:pt x="988" y="58555"/>
                    <a:pt x="1238" y="58293"/>
                    <a:pt x="1548" y="58293"/>
                  </a:cubicBezTo>
                  <a:close/>
                  <a:moveTo>
                    <a:pt x="5287" y="58293"/>
                  </a:moveTo>
                  <a:cubicBezTo>
                    <a:pt x="5596" y="58293"/>
                    <a:pt x="5846" y="58555"/>
                    <a:pt x="5846" y="58864"/>
                  </a:cubicBezTo>
                  <a:cubicBezTo>
                    <a:pt x="5846" y="59174"/>
                    <a:pt x="5596" y="59424"/>
                    <a:pt x="5287" y="59424"/>
                  </a:cubicBezTo>
                  <a:cubicBezTo>
                    <a:pt x="4977" y="59424"/>
                    <a:pt x="4715" y="59174"/>
                    <a:pt x="4715" y="58864"/>
                  </a:cubicBezTo>
                  <a:cubicBezTo>
                    <a:pt x="4715" y="58555"/>
                    <a:pt x="4977" y="58293"/>
                    <a:pt x="5287" y="58293"/>
                  </a:cubicBezTo>
                  <a:close/>
                  <a:moveTo>
                    <a:pt x="9001" y="58293"/>
                  </a:moveTo>
                  <a:cubicBezTo>
                    <a:pt x="9299" y="58293"/>
                    <a:pt x="9573" y="58555"/>
                    <a:pt x="9573" y="58864"/>
                  </a:cubicBezTo>
                  <a:cubicBezTo>
                    <a:pt x="9573" y="59174"/>
                    <a:pt x="9323" y="59424"/>
                    <a:pt x="9001" y="59424"/>
                  </a:cubicBezTo>
                  <a:cubicBezTo>
                    <a:pt x="8704" y="59424"/>
                    <a:pt x="8442" y="59174"/>
                    <a:pt x="8442" y="58864"/>
                  </a:cubicBezTo>
                  <a:cubicBezTo>
                    <a:pt x="8442" y="58555"/>
                    <a:pt x="8692" y="58293"/>
                    <a:pt x="9001" y="58293"/>
                  </a:cubicBezTo>
                  <a:close/>
                  <a:moveTo>
                    <a:pt x="12728" y="58293"/>
                  </a:moveTo>
                  <a:cubicBezTo>
                    <a:pt x="13037" y="58293"/>
                    <a:pt x="13288" y="58555"/>
                    <a:pt x="13288" y="58864"/>
                  </a:cubicBezTo>
                  <a:cubicBezTo>
                    <a:pt x="13288" y="59174"/>
                    <a:pt x="13037" y="59424"/>
                    <a:pt x="12728" y="59424"/>
                  </a:cubicBezTo>
                  <a:cubicBezTo>
                    <a:pt x="12418" y="59424"/>
                    <a:pt x="12156" y="59174"/>
                    <a:pt x="12156" y="58864"/>
                  </a:cubicBezTo>
                  <a:cubicBezTo>
                    <a:pt x="12156" y="58555"/>
                    <a:pt x="12418" y="58293"/>
                    <a:pt x="12728" y="58293"/>
                  </a:cubicBezTo>
                  <a:close/>
                  <a:moveTo>
                    <a:pt x="16466" y="58293"/>
                  </a:moveTo>
                  <a:cubicBezTo>
                    <a:pt x="16764" y="58293"/>
                    <a:pt x="17026" y="58555"/>
                    <a:pt x="17026" y="58864"/>
                  </a:cubicBezTo>
                  <a:cubicBezTo>
                    <a:pt x="17026" y="59174"/>
                    <a:pt x="16776" y="59424"/>
                    <a:pt x="16466" y="59424"/>
                  </a:cubicBezTo>
                  <a:cubicBezTo>
                    <a:pt x="16169" y="59424"/>
                    <a:pt x="15895" y="59174"/>
                    <a:pt x="15895" y="58864"/>
                  </a:cubicBezTo>
                  <a:cubicBezTo>
                    <a:pt x="15895" y="58555"/>
                    <a:pt x="16145" y="58293"/>
                    <a:pt x="16466" y="58293"/>
                  </a:cubicBezTo>
                  <a:close/>
                  <a:moveTo>
                    <a:pt x="20181" y="58293"/>
                  </a:moveTo>
                  <a:cubicBezTo>
                    <a:pt x="20491" y="58293"/>
                    <a:pt x="20753" y="58555"/>
                    <a:pt x="20753" y="58864"/>
                  </a:cubicBezTo>
                  <a:cubicBezTo>
                    <a:pt x="20753" y="59174"/>
                    <a:pt x="20491" y="59424"/>
                    <a:pt x="20181" y="59424"/>
                  </a:cubicBezTo>
                  <a:cubicBezTo>
                    <a:pt x="19872" y="59424"/>
                    <a:pt x="19622" y="59174"/>
                    <a:pt x="19622" y="58864"/>
                  </a:cubicBezTo>
                  <a:cubicBezTo>
                    <a:pt x="19622" y="58555"/>
                    <a:pt x="19872" y="58293"/>
                    <a:pt x="20181" y="58293"/>
                  </a:cubicBezTo>
                  <a:close/>
                  <a:moveTo>
                    <a:pt x="23920" y="58293"/>
                  </a:moveTo>
                  <a:cubicBezTo>
                    <a:pt x="24217" y="58293"/>
                    <a:pt x="24479" y="58555"/>
                    <a:pt x="24479" y="58864"/>
                  </a:cubicBezTo>
                  <a:cubicBezTo>
                    <a:pt x="24479" y="59174"/>
                    <a:pt x="24229" y="59424"/>
                    <a:pt x="23920" y="59424"/>
                  </a:cubicBezTo>
                  <a:cubicBezTo>
                    <a:pt x="23610" y="59424"/>
                    <a:pt x="23348" y="59174"/>
                    <a:pt x="23348" y="58864"/>
                  </a:cubicBezTo>
                  <a:cubicBezTo>
                    <a:pt x="23348" y="58555"/>
                    <a:pt x="23610" y="58293"/>
                    <a:pt x="23920" y="58293"/>
                  </a:cubicBezTo>
                  <a:close/>
                  <a:moveTo>
                    <a:pt x="27635" y="58293"/>
                  </a:moveTo>
                  <a:cubicBezTo>
                    <a:pt x="27956" y="58293"/>
                    <a:pt x="28206" y="58555"/>
                    <a:pt x="28206" y="58864"/>
                  </a:cubicBezTo>
                  <a:cubicBezTo>
                    <a:pt x="28206" y="59174"/>
                    <a:pt x="27956" y="59424"/>
                    <a:pt x="27635" y="59424"/>
                  </a:cubicBezTo>
                  <a:cubicBezTo>
                    <a:pt x="27325" y="59424"/>
                    <a:pt x="27075" y="59174"/>
                    <a:pt x="27075" y="58864"/>
                  </a:cubicBezTo>
                  <a:cubicBezTo>
                    <a:pt x="27075" y="58555"/>
                    <a:pt x="27325" y="58293"/>
                    <a:pt x="27635" y="58293"/>
                  </a:cubicBezTo>
                  <a:close/>
                  <a:moveTo>
                    <a:pt x="31373" y="58293"/>
                  </a:moveTo>
                  <a:cubicBezTo>
                    <a:pt x="31671" y="58293"/>
                    <a:pt x="31945" y="58555"/>
                    <a:pt x="31945" y="58864"/>
                  </a:cubicBezTo>
                  <a:cubicBezTo>
                    <a:pt x="31945" y="59174"/>
                    <a:pt x="31683" y="59424"/>
                    <a:pt x="31373" y="59424"/>
                  </a:cubicBezTo>
                  <a:cubicBezTo>
                    <a:pt x="31064" y="59424"/>
                    <a:pt x="30814" y="59174"/>
                    <a:pt x="30814" y="58864"/>
                  </a:cubicBezTo>
                  <a:cubicBezTo>
                    <a:pt x="30814" y="58555"/>
                    <a:pt x="31064" y="58293"/>
                    <a:pt x="31373" y="58293"/>
                  </a:cubicBezTo>
                  <a:close/>
                  <a:moveTo>
                    <a:pt x="35100" y="58293"/>
                  </a:moveTo>
                  <a:cubicBezTo>
                    <a:pt x="35409" y="58293"/>
                    <a:pt x="35659" y="58555"/>
                    <a:pt x="35659" y="58864"/>
                  </a:cubicBezTo>
                  <a:cubicBezTo>
                    <a:pt x="35659" y="59174"/>
                    <a:pt x="35409" y="59424"/>
                    <a:pt x="35100" y="59424"/>
                  </a:cubicBezTo>
                  <a:cubicBezTo>
                    <a:pt x="34778" y="59424"/>
                    <a:pt x="34528" y="59174"/>
                    <a:pt x="34528" y="58864"/>
                  </a:cubicBezTo>
                  <a:cubicBezTo>
                    <a:pt x="34528" y="58555"/>
                    <a:pt x="34778" y="58293"/>
                    <a:pt x="35100" y="58293"/>
                  </a:cubicBezTo>
                  <a:close/>
                  <a:moveTo>
                    <a:pt x="38815" y="58293"/>
                  </a:moveTo>
                  <a:cubicBezTo>
                    <a:pt x="39112" y="58293"/>
                    <a:pt x="39386" y="58555"/>
                    <a:pt x="39386" y="58864"/>
                  </a:cubicBezTo>
                  <a:cubicBezTo>
                    <a:pt x="39386" y="59174"/>
                    <a:pt x="39124" y="59424"/>
                    <a:pt x="38815" y="59424"/>
                  </a:cubicBezTo>
                  <a:cubicBezTo>
                    <a:pt x="38517" y="59424"/>
                    <a:pt x="38255" y="59174"/>
                    <a:pt x="38255" y="58864"/>
                  </a:cubicBezTo>
                  <a:cubicBezTo>
                    <a:pt x="38255" y="58555"/>
                    <a:pt x="38505" y="58293"/>
                    <a:pt x="38815" y="58293"/>
                  </a:cubicBezTo>
                  <a:close/>
                  <a:moveTo>
                    <a:pt x="42553" y="58293"/>
                  </a:moveTo>
                  <a:cubicBezTo>
                    <a:pt x="42863" y="58293"/>
                    <a:pt x="43113" y="58555"/>
                    <a:pt x="43113" y="58864"/>
                  </a:cubicBezTo>
                  <a:cubicBezTo>
                    <a:pt x="43113" y="59174"/>
                    <a:pt x="42863" y="59424"/>
                    <a:pt x="42553" y="59424"/>
                  </a:cubicBezTo>
                  <a:cubicBezTo>
                    <a:pt x="42232" y="59424"/>
                    <a:pt x="41982" y="59174"/>
                    <a:pt x="41982" y="58864"/>
                  </a:cubicBezTo>
                  <a:cubicBezTo>
                    <a:pt x="41982" y="58555"/>
                    <a:pt x="42244" y="58293"/>
                    <a:pt x="42553" y="58293"/>
                  </a:cubicBezTo>
                  <a:close/>
                  <a:moveTo>
                    <a:pt x="46268" y="58293"/>
                  </a:moveTo>
                  <a:cubicBezTo>
                    <a:pt x="46565" y="58293"/>
                    <a:pt x="46839" y="58555"/>
                    <a:pt x="46839" y="58864"/>
                  </a:cubicBezTo>
                  <a:cubicBezTo>
                    <a:pt x="46839" y="59174"/>
                    <a:pt x="46589" y="59424"/>
                    <a:pt x="46268" y="59424"/>
                  </a:cubicBezTo>
                  <a:cubicBezTo>
                    <a:pt x="45970" y="59424"/>
                    <a:pt x="45708" y="59174"/>
                    <a:pt x="45708" y="58864"/>
                  </a:cubicBezTo>
                  <a:cubicBezTo>
                    <a:pt x="45708" y="58555"/>
                    <a:pt x="45958" y="58293"/>
                    <a:pt x="46268" y="58293"/>
                  </a:cubicBezTo>
                  <a:close/>
                  <a:moveTo>
                    <a:pt x="50006" y="58293"/>
                  </a:moveTo>
                  <a:cubicBezTo>
                    <a:pt x="50316" y="58293"/>
                    <a:pt x="50578" y="58555"/>
                    <a:pt x="50578" y="58864"/>
                  </a:cubicBezTo>
                  <a:cubicBezTo>
                    <a:pt x="50578" y="59174"/>
                    <a:pt x="50316" y="59424"/>
                    <a:pt x="50006" y="59424"/>
                  </a:cubicBezTo>
                  <a:cubicBezTo>
                    <a:pt x="49697" y="59424"/>
                    <a:pt x="49447" y="59174"/>
                    <a:pt x="49447" y="58864"/>
                  </a:cubicBezTo>
                  <a:cubicBezTo>
                    <a:pt x="49447" y="58555"/>
                    <a:pt x="49697" y="58293"/>
                    <a:pt x="50006" y="58293"/>
                  </a:cubicBezTo>
                  <a:close/>
                  <a:moveTo>
                    <a:pt x="53733" y="58293"/>
                  </a:moveTo>
                  <a:cubicBezTo>
                    <a:pt x="54031" y="58293"/>
                    <a:pt x="54293" y="58555"/>
                    <a:pt x="54293" y="58864"/>
                  </a:cubicBezTo>
                  <a:cubicBezTo>
                    <a:pt x="54293" y="59174"/>
                    <a:pt x="54043" y="59424"/>
                    <a:pt x="53733" y="59424"/>
                  </a:cubicBezTo>
                  <a:cubicBezTo>
                    <a:pt x="53412" y="59424"/>
                    <a:pt x="53162" y="59174"/>
                    <a:pt x="53162" y="58864"/>
                  </a:cubicBezTo>
                  <a:cubicBezTo>
                    <a:pt x="53162" y="58555"/>
                    <a:pt x="53412" y="58293"/>
                    <a:pt x="53733" y="58293"/>
                  </a:cubicBezTo>
                  <a:close/>
                  <a:moveTo>
                    <a:pt x="57460" y="58293"/>
                  </a:moveTo>
                  <a:cubicBezTo>
                    <a:pt x="57781" y="58293"/>
                    <a:pt x="58031" y="58555"/>
                    <a:pt x="58031" y="58864"/>
                  </a:cubicBezTo>
                  <a:cubicBezTo>
                    <a:pt x="58031" y="59174"/>
                    <a:pt x="57781" y="59424"/>
                    <a:pt x="57460" y="59424"/>
                  </a:cubicBezTo>
                  <a:cubicBezTo>
                    <a:pt x="57150" y="59424"/>
                    <a:pt x="56900" y="59174"/>
                    <a:pt x="56900" y="58864"/>
                  </a:cubicBezTo>
                  <a:cubicBezTo>
                    <a:pt x="56900" y="58555"/>
                    <a:pt x="57150" y="58293"/>
                    <a:pt x="57460" y="58293"/>
                  </a:cubicBezTo>
                  <a:close/>
                  <a:moveTo>
                    <a:pt x="61186" y="58293"/>
                  </a:moveTo>
                  <a:cubicBezTo>
                    <a:pt x="61484" y="58293"/>
                    <a:pt x="61746" y="58555"/>
                    <a:pt x="61746" y="58864"/>
                  </a:cubicBezTo>
                  <a:cubicBezTo>
                    <a:pt x="61746" y="59174"/>
                    <a:pt x="61496" y="59424"/>
                    <a:pt x="61186" y="59424"/>
                  </a:cubicBezTo>
                  <a:cubicBezTo>
                    <a:pt x="60877" y="59424"/>
                    <a:pt x="60615" y="59174"/>
                    <a:pt x="60615" y="58864"/>
                  </a:cubicBezTo>
                  <a:cubicBezTo>
                    <a:pt x="60615" y="58555"/>
                    <a:pt x="60877" y="58293"/>
                    <a:pt x="61186" y="58293"/>
                  </a:cubicBezTo>
                  <a:close/>
                  <a:moveTo>
                    <a:pt x="64925" y="58293"/>
                  </a:moveTo>
                  <a:cubicBezTo>
                    <a:pt x="65234" y="58293"/>
                    <a:pt x="65485" y="58555"/>
                    <a:pt x="65485" y="58864"/>
                  </a:cubicBezTo>
                  <a:cubicBezTo>
                    <a:pt x="65485" y="59174"/>
                    <a:pt x="65234" y="59424"/>
                    <a:pt x="64925" y="59424"/>
                  </a:cubicBezTo>
                  <a:cubicBezTo>
                    <a:pt x="64603" y="59424"/>
                    <a:pt x="64353" y="59174"/>
                    <a:pt x="64353" y="58864"/>
                  </a:cubicBezTo>
                  <a:cubicBezTo>
                    <a:pt x="64353" y="58555"/>
                    <a:pt x="64603" y="58293"/>
                    <a:pt x="64925" y="58293"/>
                  </a:cubicBezTo>
                  <a:close/>
                  <a:moveTo>
                    <a:pt x="68640" y="58293"/>
                  </a:moveTo>
                  <a:cubicBezTo>
                    <a:pt x="68937" y="58293"/>
                    <a:pt x="69211" y="58555"/>
                    <a:pt x="69211" y="58864"/>
                  </a:cubicBezTo>
                  <a:cubicBezTo>
                    <a:pt x="69211" y="59174"/>
                    <a:pt x="68949" y="59424"/>
                    <a:pt x="68640" y="59424"/>
                  </a:cubicBezTo>
                  <a:cubicBezTo>
                    <a:pt x="68330" y="59424"/>
                    <a:pt x="68080" y="59174"/>
                    <a:pt x="68080" y="58864"/>
                  </a:cubicBezTo>
                  <a:cubicBezTo>
                    <a:pt x="68080" y="58555"/>
                    <a:pt x="68330" y="58293"/>
                    <a:pt x="68640" y="58293"/>
                  </a:cubicBezTo>
                  <a:close/>
                  <a:moveTo>
                    <a:pt x="72366" y="58293"/>
                  </a:moveTo>
                  <a:cubicBezTo>
                    <a:pt x="72676" y="58293"/>
                    <a:pt x="72926" y="58555"/>
                    <a:pt x="72926" y="58864"/>
                  </a:cubicBezTo>
                  <a:cubicBezTo>
                    <a:pt x="72926" y="59174"/>
                    <a:pt x="72676" y="59424"/>
                    <a:pt x="72366" y="59424"/>
                  </a:cubicBezTo>
                  <a:cubicBezTo>
                    <a:pt x="72045" y="59424"/>
                    <a:pt x="71795" y="59174"/>
                    <a:pt x="71795" y="58864"/>
                  </a:cubicBezTo>
                  <a:cubicBezTo>
                    <a:pt x="71795" y="58555"/>
                    <a:pt x="72069" y="58293"/>
                    <a:pt x="72366" y="58293"/>
                  </a:cubicBezTo>
                  <a:close/>
                  <a:moveTo>
                    <a:pt x="76093" y="58293"/>
                  </a:moveTo>
                  <a:cubicBezTo>
                    <a:pt x="76391" y="58293"/>
                    <a:pt x="76664" y="58555"/>
                    <a:pt x="76664" y="58864"/>
                  </a:cubicBezTo>
                  <a:cubicBezTo>
                    <a:pt x="76664" y="59174"/>
                    <a:pt x="76403" y="59424"/>
                    <a:pt x="76093" y="59424"/>
                  </a:cubicBezTo>
                  <a:cubicBezTo>
                    <a:pt x="75795" y="59424"/>
                    <a:pt x="75533" y="59174"/>
                    <a:pt x="75533" y="58864"/>
                  </a:cubicBezTo>
                  <a:cubicBezTo>
                    <a:pt x="75533" y="58555"/>
                    <a:pt x="75783" y="58293"/>
                    <a:pt x="76093" y="58293"/>
                  </a:cubicBezTo>
                  <a:close/>
                  <a:moveTo>
                    <a:pt x="79712" y="58293"/>
                  </a:moveTo>
                  <a:cubicBezTo>
                    <a:pt x="80010" y="58293"/>
                    <a:pt x="80284" y="58555"/>
                    <a:pt x="80284" y="58864"/>
                  </a:cubicBezTo>
                  <a:cubicBezTo>
                    <a:pt x="80284" y="59174"/>
                    <a:pt x="80022" y="59424"/>
                    <a:pt x="79712" y="59424"/>
                  </a:cubicBezTo>
                  <a:cubicBezTo>
                    <a:pt x="79403" y="59424"/>
                    <a:pt x="79153" y="59174"/>
                    <a:pt x="79153" y="58864"/>
                  </a:cubicBezTo>
                  <a:cubicBezTo>
                    <a:pt x="79153" y="58555"/>
                    <a:pt x="79403" y="58293"/>
                    <a:pt x="79712" y="58293"/>
                  </a:cubicBezTo>
                  <a:close/>
                  <a:moveTo>
                    <a:pt x="83451" y="58293"/>
                  </a:moveTo>
                  <a:cubicBezTo>
                    <a:pt x="83761" y="58293"/>
                    <a:pt x="84011" y="58555"/>
                    <a:pt x="84011" y="58864"/>
                  </a:cubicBezTo>
                  <a:cubicBezTo>
                    <a:pt x="84011" y="59174"/>
                    <a:pt x="83761" y="59424"/>
                    <a:pt x="83451" y="59424"/>
                  </a:cubicBezTo>
                  <a:cubicBezTo>
                    <a:pt x="83141" y="59424"/>
                    <a:pt x="82880" y="59174"/>
                    <a:pt x="82880" y="58864"/>
                  </a:cubicBezTo>
                  <a:cubicBezTo>
                    <a:pt x="82880" y="58555"/>
                    <a:pt x="83141" y="58293"/>
                    <a:pt x="83451" y="58293"/>
                  </a:cubicBezTo>
                  <a:close/>
                  <a:moveTo>
                    <a:pt x="87166" y="58293"/>
                  </a:moveTo>
                  <a:cubicBezTo>
                    <a:pt x="87463" y="58293"/>
                    <a:pt x="87737" y="58555"/>
                    <a:pt x="87737" y="58864"/>
                  </a:cubicBezTo>
                  <a:cubicBezTo>
                    <a:pt x="87737" y="59174"/>
                    <a:pt x="87475" y="59424"/>
                    <a:pt x="87166" y="59424"/>
                  </a:cubicBezTo>
                  <a:cubicBezTo>
                    <a:pt x="86856" y="59424"/>
                    <a:pt x="86606" y="59174"/>
                    <a:pt x="86606" y="58864"/>
                  </a:cubicBezTo>
                  <a:cubicBezTo>
                    <a:pt x="86606" y="58555"/>
                    <a:pt x="86856" y="58293"/>
                    <a:pt x="87166" y="58293"/>
                  </a:cubicBezTo>
                  <a:close/>
                  <a:moveTo>
                    <a:pt x="90904" y="58293"/>
                  </a:moveTo>
                  <a:cubicBezTo>
                    <a:pt x="91214" y="58293"/>
                    <a:pt x="91464" y="58555"/>
                    <a:pt x="91464" y="58864"/>
                  </a:cubicBezTo>
                  <a:cubicBezTo>
                    <a:pt x="91464" y="59174"/>
                    <a:pt x="91214" y="59424"/>
                    <a:pt x="90904" y="59424"/>
                  </a:cubicBezTo>
                  <a:cubicBezTo>
                    <a:pt x="90595" y="59424"/>
                    <a:pt x="90345" y="59174"/>
                    <a:pt x="90345" y="58864"/>
                  </a:cubicBezTo>
                  <a:cubicBezTo>
                    <a:pt x="90345" y="58555"/>
                    <a:pt x="90595" y="58293"/>
                    <a:pt x="90904" y="58293"/>
                  </a:cubicBezTo>
                  <a:close/>
                  <a:moveTo>
                    <a:pt x="94631" y="58293"/>
                  </a:moveTo>
                  <a:cubicBezTo>
                    <a:pt x="94929" y="58293"/>
                    <a:pt x="95191" y="58555"/>
                    <a:pt x="95191" y="58864"/>
                  </a:cubicBezTo>
                  <a:cubicBezTo>
                    <a:pt x="95191" y="59174"/>
                    <a:pt x="94941" y="59424"/>
                    <a:pt x="94631" y="59424"/>
                  </a:cubicBezTo>
                  <a:cubicBezTo>
                    <a:pt x="94310" y="59424"/>
                    <a:pt x="94060" y="59174"/>
                    <a:pt x="94060" y="58864"/>
                  </a:cubicBezTo>
                  <a:cubicBezTo>
                    <a:pt x="94060" y="58555"/>
                    <a:pt x="94310" y="58293"/>
                    <a:pt x="94631" y="58293"/>
                  </a:cubicBezTo>
                  <a:close/>
                  <a:moveTo>
                    <a:pt x="98346" y="58293"/>
                  </a:moveTo>
                  <a:cubicBezTo>
                    <a:pt x="98655" y="58293"/>
                    <a:pt x="98905" y="58555"/>
                    <a:pt x="98905" y="58864"/>
                  </a:cubicBezTo>
                  <a:cubicBezTo>
                    <a:pt x="98905" y="59174"/>
                    <a:pt x="98655" y="59424"/>
                    <a:pt x="98346" y="59424"/>
                  </a:cubicBezTo>
                  <a:cubicBezTo>
                    <a:pt x="98036" y="59424"/>
                    <a:pt x="97786" y="59174"/>
                    <a:pt x="97786" y="58864"/>
                  </a:cubicBezTo>
                  <a:cubicBezTo>
                    <a:pt x="97786" y="58555"/>
                    <a:pt x="98036" y="58293"/>
                    <a:pt x="98346" y="58293"/>
                  </a:cubicBezTo>
                  <a:close/>
                  <a:moveTo>
                    <a:pt x="102084" y="58293"/>
                  </a:moveTo>
                  <a:cubicBezTo>
                    <a:pt x="102382" y="58293"/>
                    <a:pt x="102644" y="58555"/>
                    <a:pt x="102644" y="58864"/>
                  </a:cubicBezTo>
                  <a:cubicBezTo>
                    <a:pt x="102644" y="59174"/>
                    <a:pt x="102394" y="59424"/>
                    <a:pt x="102084" y="59424"/>
                  </a:cubicBezTo>
                  <a:cubicBezTo>
                    <a:pt x="101787" y="59424"/>
                    <a:pt x="101513" y="59174"/>
                    <a:pt x="101513" y="58864"/>
                  </a:cubicBezTo>
                  <a:cubicBezTo>
                    <a:pt x="101513" y="58555"/>
                    <a:pt x="101775" y="58293"/>
                    <a:pt x="102084" y="58293"/>
                  </a:cubicBezTo>
                  <a:close/>
                  <a:moveTo>
                    <a:pt x="105799" y="58293"/>
                  </a:moveTo>
                  <a:cubicBezTo>
                    <a:pt x="106121" y="58293"/>
                    <a:pt x="106371" y="58555"/>
                    <a:pt x="106371" y="58864"/>
                  </a:cubicBezTo>
                  <a:cubicBezTo>
                    <a:pt x="106371" y="59174"/>
                    <a:pt x="106109" y="59424"/>
                    <a:pt x="105799" y="59424"/>
                  </a:cubicBezTo>
                  <a:cubicBezTo>
                    <a:pt x="105490" y="59424"/>
                    <a:pt x="105239" y="59174"/>
                    <a:pt x="105239" y="58864"/>
                  </a:cubicBezTo>
                  <a:cubicBezTo>
                    <a:pt x="105239" y="58555"/>
                    <a:pt x="105490" y="58293"/>
                    <a:pt x="105799" y="58293"/>
                  </a:cubicBezTo>
                  <a:close/>
                  <a:moveTo>
                    <a:pt x="109538" y="58293"/>
                  </a:moveTo>
                  <a:cubicBezTo>
                    <a:pt x="109835" y="58293"/>
                    <a:pt x="110109" y="58555"/>
                    <a:pt x="110109" y="58864"/>
                  </a:cubicBezTo>
                  <a:cubicBezTo>
                    <a:pt x="110109" y="59174"/>
                    <a:pt x="109847" y="59424"/>
                    <a:pt x="109538" y="59424"/>
                  </a:cubicBezTo>
                  <a:cubicBezTo>
                    <a:pt x="109228" y="59424"/>
                    <a:pt x="108978" y="59174"/>
                    <a:pt x="108978" y="58864"/>
                  </a:cubicBezTo>
                  <a:cubicBezTo>
                    <a:pt x="108978" y="58555"/>
                    <a:pt x="109228" y="58293"/>
                    <a:pt x="109538" y="58293"/>
                  </a:cubicBezTo>
                  <a:close/>
                  <a:moveTo>
                    <a:pt x="113264" y="58293"/>
                  </a:moveTo>
                  <a:cubicBezTo>
                    <a:pt x="113574" y="58293"/>
                    <a:pt x="113824" y="58555"/>
                    <a:pt x="113824" y="58864"/>
                  </a:cubicBezTo>
                  <a:cubicBezTo>
                    <a:pt x="113824" y="59174"/>
                    <a:pt x="113574" y="59424"/>
                    <a:pt x="113264" y="59424"/>
                  </a:cubicBezTo>
                  <a:cubicBezTo>
                    <a:pt x="112943" y="59424"/>
                    <a:pt x="112693" y="59174"/>
                    <a:pt x="112693" y="58864"/>
                  </a:cubicBezTo>
                  <a:cubicBezTo>
                    <a:pt x="112693" y="58555"/>
                    <a:pt x="112943" y="58293"/>
                    <a:pt x="113264" y="58293"/>
                  </a:cubicBezTo>
                  <a:close/>
                  <a:moveTo>
                    <a:pt x="116991" y="58293"/>
                  </a:moveTo>
                  <a:cubicBezTo>
                    <a:pt x="117289" y="58293"/>
                    <a:pt x="117562" y="58555"/>
                    <a:pt x="117562" y="58864"/>
                  </a:cubicBezTo>
                  <a:cubicBezTo>
                    <a:pt x="117562" y="59174"/>
                    <a:pt x="117312" y="59424"/>
                    <a:pt x="116991" y="59424"/>
                  </a:cubicBezTo>
                  <a:cubicBezTo>
                    <a:pt x="116681" y="59424"/>
                    <a:pt x="116431" y="59174"/>
                    <a:pt x="116431" y="58864"/>
                  </a:cubicBezTo>
                  <a:cubicBezTo>
                    <a:pt x="116431" y="58555"/>
                    <a:pt x="116681" y="58293"/>
                    <a:pt x="116991" y="58293"/>
                  </a:cubicBezTo>
                  <a:close/>
                  <a:moveTo>
                    <a:pt x="120718" y="58293"/>
                  </a:moveTo>
                  <a:cubicBezTo>
                    <a:pt x="121027" y="58293"/>
                    <a:pt x="121277" y="58555"/>
                    <a:pt x="121277" y="58864"/>
                  </a:cubicBezTo>
                  <a:cubicBezTo>
                    <a:pt x="121277" y="59174"/>
                    <a:pt x="121027" y="59424"/>
                    <a:pt x="120718" y="59424"/>
                  </a:cubicBezTo>
                  <a:cubicBezTo>
                    <a:pt x="120408" y="59424"/>
                    <a:pt x="120146" y="59174"/>
                    <a:pt x="120146" y="58864"/>
                  </a:cubicBezTo>
                  <a:cubicBezTo>
                    <a:pt x="120146" y="58555"/>
                    <a:pt x="120420" y="58293"/>
                    <a:pt x="120718" y="58293"/>
                  </a:cubicBezTo>
                  <a:close/>
                  <a:moveTo>
                    <a:pt x="124456" y="58293"/>
                  </a:moveTo>
                  <a:cubicBezTo>
                    <a:pt x="124754" y="58293"/>
                    <a:pt x="125016" y="58555"/>
                    <a:pt x="125016" y="58864"/>
                  </a:cubicBezTo>
                  <a:cubicBezTo>
                    <a:pt x="125016" y="59174"/>
                    <a:pt x="124766" y="59424"/>
                    <a:pt x="124456" y="59424"/>
                  </a:cubicBezTo>
                  <a:cubicBezTo>
                    <a:pt x="124135" y="59424"/>
                    <a:pt x="123885" y="59174"/>
                    <a:pt x="123885" y="58864"/>
                  </a:cubicBezTo>
                  <a:cubicBezTo>
                    <a:pt x="123885" y="58555"/>
                    <a:pt x="124135" y="58293"/>
                    <a:pt x="124456" y="58293"/>
                  </a:cubicBezTo>
                  <a:close/>
                  <a:moveTo>
                    <a:pt x="128171" y="58293"/>
                  </a:moveTo>
                  <a:cubicBezTo>
                    <a:pt x="128480" y="58293"/>
                    <a:pt x="128742" y="58555"/>
                    <a:pt x="128742" y="58864"/>
                  </a:cubicBezTo>
                  <a:cubicBezTo>
                    <a:pt x="128742" y="59174"/>
                    <a:pt x="128480" y="59424"/>
                    <a:pt x="128171" y="59424"/>
                  </a:cubicBezTo>
                  <a:cubicBezTo>
                    <a:pt x="127861" y="59424"/>
                    <a:pt x="127611" y="59174"/>
                    <a:pt x="127611" y="58864"/>
                  </a:cubicBezTo>
                  <a:cubicBezTo>
                    <a:pt x="127611" y="58555"/>
                    <a:pt x="127861" y="58293"/>
                    <a:pt x="128171" y="58293"/>
                  </a:cubicBezTo>
                  <a:close/>
                  <a:moveTo>
                    <a:pt x="131898" y="58293"/>
                  </a:moveTo>
                  <a:cubicBezTo>
                    <a:pt x="132195" y="58293"/>
                    <a:pt x="132457" y="58555"/>
                    <a:pt x="132457" y="58864"/>
                  </a:cubicBezTo>
                  <a:cubicBezTo>
                    <a:pt x="132457" y="59174"/>
                    <a:pt x="132207" y="59424"/>
                    <a:pt x="131898" y="59424"/>
                  </a:cubicBezTo>
                  <a:cubicBezTo>
                    <a:pt x="131600" y="59424"/>
                    <a:pt x="131326" y="59174"/>
                    <a:pt x="131326" y="58864"/>
                  </a:cubicBezTo>
                  <a:cubicBezTo>
                    <a:pt x="131326" y="58555"/>
                    <a:pt x="131576" y="58293"/>
                    <a:pt x="131898" y="58293"/>
                  </a:cubicBezTo>
                  <a:close/>
                  <a:moveTo>
                    <a:pt x="135624" y="58293"/>
                  </a:moveTo>
                  <a:cubicBezTo>
                    <a:pt x="135946" y="58293"/>
                    <a:pt x="136196" y="58555"/>
                    <a:pt x="136196" y="58864"/>
                  </a:cubicBezTo>
                  <a:cubicBezTo>
                    <a:pt x="136196" y="59174"/>
                    <a:pt x="135934" y="59424"/>
                    <a:pt x="135624" y="59424"/>
                  </a:cubicBezTo>
                  <a:cubicBezTo>
                    <a:pt x="135315" y="59424"/>
                    <a:pt x="135065" y="59174"/>
                    <a:pt x="135065" y="58864"/>
                  </a:cubicBezTo>
                  <a:cubicBezTo>
                    <a:pt x="135065" y="58555"/>
                    <a:pt x="135315" y="58293"/>
                    <a:pt x="135624" y="58293"/>
                  </a:cubicBezTo>
                  <a:close/>
                  <a:moveTo>
                    <a:pt x="139351" y="58293"/>
                  </a:moveTo>
                  <a:cubicBezTo>
                    <a:pt x="139649" y="58293"/>
                    <a:pt x="139910" y="58555"/>
                    <a:pt x="139910" y="58864"/>
                  </a:cubicBezTo>
                  <a:cubicBezTo>
                    <a:pt x="139910" y="59174"/>
                    <a:pt x="139660" y="59424"/>
                    <a:pt x="139351" y="59424"/>
                  </a:cubicBezTo>
                  <a:cubicBezTo>
                    <a:pt x="139053" y="59424"/>
                    <a:pt x="138779" y="59174"/>
                    <a:pt x="138779" y="58864"/>
                  </a:cubicBezTo>
                  <a:cubicBezTo>
                    <a:pt x="138779" y="58555"/>
                    <a:pt x="139041" y="58293"/>
                    <a:pt x="139351" y="58293"/>
                  </a:cubicBezTo>
                  <a:close/>
                  <a:moveTo>
                    <a:pt x="143089" y="58293"/>
                  </a:moveTo>
                  <a:cubicBezTo>
                    <a:pt x="143399" y="58293"/>
                    <a:pt x="143649" y="58555"/>
                    <a:pt x="143649" y="58864"/>
                  </a:cubicBezTo>
                  <a:cubicBezTo>
                    <a:pt x="143649" y="59174"/>
                    <a:pt x="143399" y="59424"/>
                    <a:pt x="143089" y="59424"/>
                  </a:cubicBezTo>
                  <a:cubicBezTo>
                    <a:pt x="142768" y="59424"/>
                    <a:pt x="142518" y="59174"/>
                    <a:pt x="142518" y="58864"/>
                  </a:cubicBezTo>
                  <a:cubicBezTo>
                    <a:pt x="142518" y="58555"/>
                    <a:pt x="142768" y="58293"/>
                    <a:pt x="143089" y="58293"/>
                  </a:cubicBezTo>
                  <a:close/>
                  <a:moveTo>
                    <a:pt x="146804" y="58293"/>
                  </a:moveTo>
                  <a:cubicBezTo>
                    <a:pt x="147102" y="58293"/>
                    <a:pt x="147376" y="58555"/>
                    <a:pt x="147376" y="58864"/>
                  </a:cubicBezTo>
                  <a:cubicBezTo>
                    <a:pt x="147376" y="59174"/>
                    <a:pt x="147114" y="59424"/>
                    <a:pt x="146804" y="59424"/>
                  </a:cubicBezTo>
                  <a:cubicBezTo>
                    <a:pt x="146495" y="59424"/>
                    <a:pt x="146245" y="59174"/>
                    <a:pt x="146245" y="58864"/>
                  </a:cubicBezTo>
                  <a:cubicBezTo>
                    <a:pt x="146245" y="58555"/>
                    <a:pt x="146495" y="58293"/>
                    <a:pt x="146804" y="58293"/>
                  </a:cubicBezTo>
                  <a:close/>
                  <a:moveTo>
                    <a:pt x="150543" y="58293"/>
                  </a:moveTo>
                  <a:cubicBezTo>
                    <a:pt x="150852" y="58293"/>
                    <a:pt x="151102" y="58555"/>
                    <a:pt x="151102" y="58864"/>
                  </a:cubicBezTo>
                  <a:cubicBezTo>
                    <a:pt x="151102" y="59174"/>
                    <a:pt x="150852" y="59424"/>
                    <a:pt x="150543" y="59424"/>
                  </a:cubicBezTo>
                  <a:cubicBezTo>
                    <a:pt x="150233" y="59424"/>
                    <a:pt x="149971" y="59174"/>
                    <a:pt x="149971" y="58864"/>
                  </a:cubicBezTo>
                  <a:cubicBezTo>
                    <a:pt x="149971" y="58555"/>
                    <a:pt x="150233" y="58293"/>
                    <a:pt x="150543" y="58293"/>
                  </a:cubicBezTo>
                  <a:close/>
                  <a:moveTo>
                    <a:pt x="154258" y="58293"/>
                  </a:moveTo>
                  <a:cubicBezTo>
                    <a:pt x="154555" y="58293"/>
                    <a:pt x="154829" y="58555"/>
                    <a:pt x="154829" y="58864"/>
                  </a:cubicBezTo>
                  <a:cubicBezTo>
                    <a:pt x="154829" y="59174"/>
                    <a:pt x="154567" y="59424"/>
                    <a:pt x="154258" y="59424"/>
                  </a:cubicBezTo>
                  <a:cubicBezTo>
                    <a:pt x="153948" y="59424"/>
                    <a:pt x="153698" y="59174"/>
                    <a:pt x="153698" y="58864"/>
                  </a:cubicBezTo>
                  <a:cubicBezTo>
                    <a:pt x="153698" y="58555"/>
                    <a:pt x="153948" y="58293"/>
                    <a:pt x="154258" y="58293"/>
                  </a:cubicBezTo>
                  <a:close/>
                  <a:moveTo>
                    <a:pt x="3405" y="60174"/>
                  </a:moveTo>
                  <a:cubicBezTo>
                    <a:pt x="3703" y="60174"/>
                    <a:pt x="3977" y="60424"/>
                    <a:pt x="3977" y="60734"/>
                  </a:cubicBezTo>
                  <a:cubicBezTo>
                    <a:pt x="3977" y="61031"/>
                    <a:pt x="3727" y="61305"/>
                    <a:pt x="3405" y="61305"/>
                  </a:cubicBezTo>
                  <a:cubicBezTo>
                    <a:pt x="3096" y="61305"/>
                    <a:pt x="2846" y="61043"/>
                    <a:pt x="2846" y="60734"/>
                  </a:cubicBezTo>
                  <a:cubicBezTo>
                    <a:pt x="2858" y="60412"/>
                    <a:pt x="3096" y="60174"/>
                    <a:pt x="3405" y="60174"/>
                  </a:cubicBezTo>
                  <a:close/>
                  <a:moveTo>
                    <a:pt x="7132" y="60174"/>
                  </a:moveTo>
                  <a:cubicBezTo>
                    <a:pt x="7430" y="60174"/>
                    <a:pt x="7692" y="60424"/>
                    <a:pt x="7692" y="60734"/>
                  </a:cubicBezTo>
                  <a:cubicBezTo>
                    <a:pt x="7692" y="61031"/>
                    <a:pt x="7442" y="61305"/>
                    <a:pt x="7132" y="61305"/>
                  </a:cubicBezTo>
                  <a:cubicBezTo>
                    <a:pt x="6834" y="61305"/>
                    <a:pt x="6560" y="61043"/>
                    <a:pt x="6560" y="60734"/>
                  </a:cubicBezTo>
                  <a:cubicBezTo>
                    <a:pt x="6584" y="60412"/>
                    <a:pt x="6822" y="60174"/>
                    <a:pt x="7132" y="60174"/>
                  </a:cubicBezTo>
                  <a:close/>
                  <a:moveTo>
                    <a:pt x="10871" y="60174"/>
                  </a:moveTo>
                  <a:cubicBezTo>
                    <a:pt x="11168" y="60174"/>
                    <a:pt x="11430" y="60424"/>
                    <a:pt x="11430" y="60734"/>
                  </a:cubicBezTo>
                  <a:cubicBezTo>
                    <a:pt x="11430" y="61031"/>
                    <a:pt x="11180" y="61305"/>
                    <a:pt x="10871" y="61305"/>
                  </a:cubicBezTo>
                  <a:cubicBezTo>
                    <a:pt x="10573" y="61305"/>
                    <a:pt x="10299" y="61043"/>
                    <a:pt x="10299" y="60734"/>
                  </a:cubicBezTo>
                  <a:cubicBezTo>
                    <a:pt x="10299" y="60412"/>
                    <a:pt x="10549" y="60174"/>
                    <a:pt x="10871" y="60174"/>
                  </a:cubicBezTo>
                  <a:close/>
                  <a:moveTo>
                    <a:pt x="14585" y="60174"/>
                  </a:moveTo>
                  <a:cubicBezTo>
                    <a:pt x="14883" y="60174"/>
                    <a:pt x="15157" y="60424"/>
                    <a:pt x="15157" y="60734"/>
                  </a:cubicBezTo>
                  <a:cubicBezTo>
                    <a:pt x="15157" y="61031"/>
                    <a:pt x="14895" y="61305"/>
                    <a:pt x="14585" y="61305"/>
                  </a:cubicBezTo>
                  <a:cubicBezTo>
                    <a:pt x="14288" y="61305"/>
                    <a:pt x="14014" y="61043"/>
                    <a:pt x="14014" y="60734"/>
                  </a:cubicBezTo>
                  <a:cubicBezTo>
                    <a:pt x="14038" y="60412"/>
                    <a:pt x="14276" y="60174"/>
                    <a:pt x="14585" y="60174"/>
                  </a:cubicBezTo>
                  <a:close/>
                  <a:moveTo>
                    <a:pt x="18324" y="60174"/>
                  </a:moveTo>
                  <a:cubicBezTo>
                    <a:pt x="18622" y="60174"/>
                    <a:pt x="18883" y="60424"/>
                    <a:pt x="18883" y="60734"/>
                  </a:cubicBezTo>
                  <a:cubicBezTo>
                    <a:pt x="18883" y="61031"/>
                    <a:pt x="18633" y="61305"/>
                    <a:pt x="18324" y="61305"/>
                  </a:cubicBezTo>
                  <a:cubicBezTo>
                    <a:pt x="18026" y="61305"/>
                    <a:pt x="17752" y="61043"/>
                    <a:pt x="17752" y="60734"/>
                  </a:cubicBezTo>
                  <a:cubicBezTo>
                    <a:pt x="17752" y="60412"/>
                    <a:pt x="18014" y="60174"/>
                    <a:pt x="18324" y="60174"/>
                  </a:cubicBezTo>
                  <a:close/>
                  <a:moveTo>
                    <a:pt x="22039" y="60174"/>
                  </a:moveTo>
                  <a:cubicBezTo>
                    <a:pt x="22336" y="60174"/>
                    <a:pt x="22610" y="60424"/>
                    <a:pt x="22610" y="60734"/>
                  </a:cubicBezTo>
                  <a:cubicBezTo>
                    <a:pt x="22610" y="61031"/>
                    <a:pt x="22360" y="61305"/>
                    <a:pt x="22039" y="61305"/>
                  </a:cubicBezTo>
                  <a:cubicBezTo>
                    <a:pt x="21729" y="61305"/>
                    <a:pt x="21479" y="61043"/>
                    <a:pt x="21479" y="60734"/>
                  </a:cubicBezTo>
                  <a:cubicBezTo>
                    <a:pt x="21491" y="60412"/>
                    <a:pt x="21729" y="60174"/>
                    <a:pt x="22039" y="60174"/>
                  </a:cubicBezTo>
                  <a:close/>
                  <a:moveTo>
                    <a:pt x="25777" y="60174"/>
                  </a:moveTo>
                  <a:cubicBezTo>
                    <a:pt x="26075" y="60174"/>
                    <a:pt x="26349" y="60424"/>
                    <a:pt x="26349" y="60734"/>
                  </a:cubicBezTo>
                  <a:cubicBezTo>
                    <a:pt x="26349" y="61031"/>
                    <a:pt x="26087" y="61305"/>
                    <a:pt x="25777" y="61305"/>
                  </a:cubicBezTo>
                  <a:cubicBezTo>
                    <a:pt x="25468" y="61305"/>
                    <a:pt x="25206" y="61043"/>
                    <a:pt x="25206" y="60734"/>
                  </a:cubicBezTo>
                  <a:cubicBezTo>
                    <a:pt x="25218" y="60412"/>
                    <a:pt x="25468" y="60174"/>
                    <a:pt x="25777" y="60174"/>
                  </a:cubicBezTo>
                  <a:close/>
                  <a:moveTo>
                    <a:pt x="29504" y="60174"/>
                  </a:moveTo>
                  <a:cubicBezTo>
                    <a:pt x="29801" y="60174"/>
                    <a:pt x="30063" y="60424"/>
                    <a:pt x="30063" y="60734"/>
                  </a:cubicBezTo>
                  <a:cubicBezTo>
                    <a:pt x="30063" y="61031"/>
                    <a:pt x="29813" y="61305"/>
                    <a:pt x="29504" y="61305"/>
                  </a:cubicBezTo>
                  <a:cubicBezTo>
                    <a:pt x="29182" y="61305"/>
                    <a:pt x="28932" y="61043"/>
                    <a:pt x="28932" y="60734"/>
                  </a:cubicBezTo>
                  <a:cubicBezTo>
                    <a:pt x="28944" y="60412"/>
                    <a:pt x="29182" y="60174"/>
                    <a:pt x="29504" y="60174"/>
                  </a:cubicBezTo>
                  <a:close/>
                  <a:moveTo>
                    <a:pt x="33230" y="60174"/>
                  </a:moveTo>
                  <a:cubicBezTo>
                    <a:pt x="33528" y="60174"/>
                    <a:pt x="33802" y="60424"/>
                    <a:pt x="33802" y="60734"/>
                  </a:cubicBezTo>
                  <a:cubicBezTo>
                    <a:pt x="33802" y="61031"/>
                    <a:pt x="33552" y="61305"/>
                    <a:pt x="33230" y="61305"/>
                  </a:cubicBezTo>
                  <a:cubicBezTo>
                    <a:pt x="32921" y="61305"/>
                    <a:pt x="32671" y="61043"/>
                    <a:pt x="32671" y="60734"/>
                  </a:cubicBezTo>
                  <a:cubicBezTo>
                    <a:pt x="32671" y="60412"/>
                    <a:pt x="32921" y="60174"/>
                    <a:pt x="33230" y="60174"/>
                  </a:cubicBezTo>
                  <a:close/>
                  <a:moveTo>
                    <a:pt x="36957" y="60174"/>
                  </a:moveTo>
                  <a:cubicBezTo>
                    <a:pt x="37255" y="60174"/>
                    <a:pt x="37517" y="60424"/>
                    <a:pt x="37517" y="60734"/>
                  </a:cubicBezTo>
                  <a:cubicBezTo>
                    <a:pt x="37517" y="61031"/>
                    <a:pt x="37267" y="61305"/>
                    <a:pt x="36957" y="61305"/>
                  </a:cubicBezTo>
                  <a:cubicBezTo>
                    <a:pt x="36648" y="61305"/>
                    <a:pt x="36386" y="61043"/>
                    <a:pt x="36386" y="60734"/>
                  </a:cubicBezTo>
                  <a:cubicBezTo>
                    <a:pt x="36409" y="60412"/>
                    <a:pt x="36648" y="60174"/>
                    <a:pt x="36957" y="60174"/>
                  </a:cubicBezTo>
                  <a:close/>
                  <a:moveTo>
                    <a:pt x="40672" y="60174"/>
                  </a:moveTo>
                  <a:cubicBezTo>
                    <a:pt x="40970" y="60174"/>
                    <a:pt x="41243" y="60424"/>
                    <a:pt x="41243" y="60734"/>
                  </a:cubicBezTo>
                  <a:cubicBezTo>
                    <a:pt x="41243" y="61031"/>
                    <a:pt x="40993" y="61305"/>
                    <a:pt x="40672" y="61305"/>
                  </a:cubicBezTo>
                  <a:cubicBezTo>
                    <a:pt x="40374" y="61305"/>
                    <a:pt x="40112" y="61043"/>
                    <a:pt x="40112" y="60734"/>
                  </a:cubicBezTo>
                  <a:cubicBezTo>
                    <a:pt x="40124" y="60412"/>
                    <a:pt x="40362" y="60174"/>
                    <a:pt x="40672" y="60174"/>
                  </a:cubicBezTo>
                  <a:close/>
                  <a:moveTo>
                    <a:pt x="44410" y="60174"/>
                  </a:moveTo>
                  <a:cubicBezTo>
                    <a:pt x="44708" y="60174"/>
                    <a:pt x="44982" y="60424"/>
                    <a:pt x="44982" y="60734"/>
                  </a:cubicBezTo>
                  <a:cubicBezTo>
                    <a:pt x="44982" y="61031"/>
                    <a:pt x="44720" y="61305"/>
                    <a:pt x="44410" y="61305"/>
                  </a:cubicBezTo>
                  <a:cubicBezTo>
                    <a:pt x="44113" y="61305"/>
                    <a:pt x="43851" y="61043"/>
                    <a:pt x="43851" y="60734"/>
                  </a:cubicBezTo>
                  <a:cubicBezTo>
                    <a:pt x="43851" y="60412"/>
                    <a:pt x="44101" y="60174"/>
                    <a:pt x="44410" y="60174"/>
                  </a:cubicBezTo>
                  <a:close/>
                  <a:moveTo>
                    <a:pt x="48137" y="60174"/>
                  </a:moveTo>
                  <a:cubicBezTo>
                    <a:pt x="48435" y="60174"/>
                    <a:pt x="48697" y="60424"/>
                    <a:pt x="48697" y="60734"/>
                  </a:cubicBezTo>
                  <a:cubicBezTo>
                    <a:pt x="48697" y="61031"/>
                    <a:pt x="48447" y="61305"/>
                    <a:pt x="48137" y="61305"/>
                  </a:cubicBezTo>
                  <a:cubicBezTo>
                    <a:pt x="47839" y="61305"/>
                    <a:pt x="47566" y="61043"/>
                    <a:pt x="47566" y="60734"/>
                  </a:cubicBezTo>
                  <a:cubicBezTo>
                    <a:pt x="47578" y="60412"/>
                    <a:pt x="47839" y="60174"/>
                    <a:pt x="48137" y="60174"/>
                  </a:cubicBezTo>
                  <a:close/>
                  <a:moveTo>
                    <a:pt x="51864" y="60174"/>
                  </a:moveTo>
                  <a:cubicBezTo>
                    <a:pt x="52161" y="60174"/>
                    <a:pt x="52435" y="60424"/>
                    <a:pt x="52435" y="60734"/>
                  </a:cubicBezTo>
                  <a:cubicBezTo>
                    <a:pt x="52435" y="61031"/>
                    <a:pt x="52185" y="61305"/>
                    <a:pt x="51864" y="61305"/>
                  </a:cubicBezTo>
                  <a:cubicBezTo>
                    <a:pt x="51566" y="61305"/>
                    <a:pt x="51304" y="61043"/>
                    <a:pt x="51304" y="60734"/>
                  </a:cubicBezTo>
                  <a:cubicBezTo>
                    <a:pt x="51304" y="60412"/>
                    <a:pt x="51554" y="60174"/>
                    <a:pt x="51864" y="60174"/>
                  </a:cubicBezTo>
                  <a:close/>
                  <a:moveTo>
                    <a:pt x="55602" y="60174"/>
                  </a:moveTo>
                  <a:cubicBezTo>
                    <a:pt x="55900" y="60174"/>
                    <a:pt x="56174" y="60424"/>
                    <a:pt x="56174" y="60734"/>
                  </a:cubicBezTo>
                  <a:cubicBezTo>
                    <a:pt x="56174" y="61031"/>
                    <a:pt x="55912" y="61305"/>
                    <a:pt x="55602" y="61305"/>
                  </a:cubicBezTo>
                  <a:cubicBezTo>
                    <a:pt x="55293" y="61305"/>
                    <a:pt x="55043" y="61043"/>
                    <a:pt x="55043" y="60734"/>
                  </a:cubicBezTo>
                  <a:cubicBezTo>
                    <a:pt x="55043" y="60412"/>
                    <a:pt x="55293" y="60174"/>
                    <a:pt x="55602" y="60174"/>
                  </a:cubicBezTo>
                  <a:close/>
                  <a:moveTo>
                    <a:pt x="59329" y="60174"/>
                  </a:moveTo>
                  <a:cubicBezTo>
                    <a:pt x="59627" y="60174"/>
                    <a:pt x="59889" y="60424"/>
                    <a:pt x="59889" y="60734"/>
                  </a:cubicBezTo>
                  <a:cubicBezTo>
                    <a:pt x="59889" y="61031"/>
                    <a:pt x="59639" y="61305"/>
                    <a:pt x="59329" y="61305"/>
                  </a:cubicBezTo>
                  <a:cubicBezTo>
                    <a:pt x="59008" y="61305"/>
                    <a:pt x="58757" y="61043"/>
                    <a:pt x="58757" y="60734"/>
                  </a:cubicBezTo>
                  <a:cubicBezTo>
                    <a:pt x="58757" y="60412"/>
                    <a:pt x="59008" y="60174"/>
                    <a:pt x="59329" y="60174"/>
                  </a:cubicBezTo>
                  <a:close/>
                  <a:moveTo>
                    <a:pt x="63056" y="60174"/>
                  </a:moveTo>
                  <a:cubicBezTo>
                    <a:pt x="63353" y="60174"/>
                    <a:pt x="63627" y="60424"/>
                    <a:pt x="63627" y="60734"/>
                  </a:cubicBezTo>
                  <a:cubicBezTo>
                    <a:pt x="63627" y="61031"/>
                    <a:pt x="63377" y="61305"/>
                    <a:pt x="63056" y="61305"/>
                  </a:cubicBezTo>
                  <a:cubicBezTo>
                    <a:pt x="62746" y="61305"/>
                    <a:pt x="62496" y="61043"/>
                    <a:pt x="62496" y="60734"/>
                  </a:cubicBezTo>
                  <a:cubicBezTo>
                    <a:pt x="62496" y="60412"/>
                    <a:pt x="62746" y="60174"/>
                    <a:pt x="63056" y="60174"/>
                  </a:cubicBezTo>
                  <a:close/>
                  <a:moveTo>
                    <a:pt x="66782" y="60174"/>
                  </a:moveTo>
                  <a:cubicBezTo>
                    <a:pt x="67080" y="60174"/>
                    <a:pt x="67342" y="60424"/>
                    <a:pt x="67342" y="60734"/>
                  </a:cubicBezTo>
                  <a:cubicBezTo>
                    <a:pt x="67342" y="61031"/>
                    <a:pt x="67092" y="61305"/>
                    <a:pt x="66782" y="61305"/>
                  </a:cubicBezTo>
                  <a:cubicBezTo>
                    <a:pt x="66473" y="61305"/>
                    <a:pt x="66211" y="61043"/>
                    <a:pt x="66211" y="60734"/>
                  </a:cubicBezTo>
                  <a:cubicBezTo>
                    <a:pt x="66235" y="60412"/>
                    <a:pt x="66473" y="60174"/>
                    <a:pt x="66782" y="60174"/>
                  </a:cubicBezTo>
                  <a:close/>
                  <a:moveTo>
                    <a:pt x="70509" y="60174"/>
                  </a:moveTo>
                  <a:cubicBezTo>
                    <a:pt x="70807" y="60174"/>
                    <a:pt x="71080" y="60424"/>
                    <a:pt x="71080" y="60734"/>
                  </a:cubicBezTo>
                  <a:cubicBezTo>
                    <a:pt x="71080" y="61031"/>
                    <a:pt x="70830" y="61305"/>
                    <a:pt x="70509" y="61305"/>
                  </a:cubicBezTo>
                  <a:cubicBezTo>
                    <a:pt x="70199" y="61305"/>
                    <a:pt x="69949" y="61043"/>
                    <a:pt x="69949" y="60734"/>
                  </a:cubicBezTo>
                  <a:cubicBezTo>
                    <a:pt x="69949" y="60412"/>
                    <a:pt x="70199" y="60174"/>
                    <a:pt x="70509" y="60174"/>
                  </a:cubicBezTo>
                  <a:close/>
                  <a:moveTo>
                    <a:pt x="74236" y="60174"/>
                  </a:moveTo>
                  <a:cubicBezTo>
                    <a:pt x="74533" y="60174"/>
                    <a:pt x="74795" y="60424"/>
                    <a:pt x="74795" y="60734"/>
                  </a:cubicBezTo>
                  <a:cubicBezTo>
                    <a:pt x="74795" y="61031"/>
                    <a:pt x="74545" y="61305"/>
                    <a:pt x="74236" y="61305"/>
                  </a:cubicBezTo>
                  <a:cubicBezTo>
                    <a:pt x="73938" y="61305"/>
                    <a:pt x="73676" y="61043"/>
                    <a:pt x="73676" y="60734"/>
                  </a:cubicBezTo>
                  <a:cubicBezTo>
                    <a:pt x="73676" y="60412"/>
                    <a:pt x="73926" y="60174"/>
                    <a:pt x="74236" y="60174"/>
                  </a:cubicBezTo>
                  <a:close/>
                  <a:moveTo>
                    <a:pt x="77855" y="60174"/>
                  </a:moveTo>
                  <a:cubicBezTo>
                    <a:pt x="78153" y="60174"/>
                    <a:pt x="78415" y="60424"/>
                    <a:pt x="78415" y="60734"/>
                  </a:cubicBezTo>
                  <a:cubicBezTo>
                    <a:pt x="78415" y="61031"/>
                    <a:pt x="78165" y="61305"/>
                    <a:pt x="77855" y="61305"/>
                  </a:cubicBezTo>
                  <a:cubicBezTo>
                    <a:pt x="77546" y="61305"/>
                    <a:pt x="77284" y="61043"/>
                    <a:pt x="77284" y="60734"/>
                  </a:cubicBezTo>
                  <a:cubicBezTo>
                    <a:pt x="77284" y="60412"/>
                    <a:pt x="77546" y="60174"/>
                    <a:pt x="77855" y="60174"/>
                  </a:cubicBezTo>
                  <a:close/>
                  <a:moveTo>
                    <a:pt x="81570" y="60174"/>
                  </a:moveTo>
                  <a:cubicBezTo>
                    <a:pt x="81868" y="60174"/>
                    <a:pt x="82141" y="60424"/>
                    <a:pt x="82141" y="60734"/>
                  </a:cubicBezTo>
                  <a:cubicBezTo>
                    <a:pt x="82141" y="61031"/>
                    <a:pt x="81879" y="61305"/>
                    <a:pt x="81570" y="61305"/>
                  </a:cubicBezTo>
                  <a:cubicBezTo>
                    <a:pt x="81260" y="61305"/>
                    <a:pt x="81010" y="61043"/>
                    <a:pt x="81010" y="60734"/>
                  </a:cubicBezTo>
                  <a:cubicBezTo>
                    <a:pt x="81022" y="60412"/>
                    <a:pt x="81260" y="60174"/>
                    <a:pt x="81570" y="60174"/>
                  </a:cubicBezTo>
                  <a:close/>
                  <a:moveTo>
                    <a:pt x="85308" y="60174"/>
                  </a:moveTo>
                  <a:cubicBezTo>
                    <a:pt x="85606" y="60174"/>
                    <a:pt x="85880" y="60424"/>
                    <a:pt x="85880" y="60734"/>
                  </a:cubicBezTo>
                  <a:cubicBezTo>
                    <a:pt x="85880" y="61031"/>
                    <a:pt x="85618" y="61305"/>
                    <a:pt x="85308" y="61305"/>
                  </a:cubicBezTo>
                  <a:cubicBezTo>
                    <a:pt x="84999" y="61305"/>
                    <a:pt x="84749" y="61043"/>
                    <a:pt x="84749" y="60734"/>
                  </a:cubicBezTo>
                  <a:cubicBezTo>
                    <a:pt x="84749" y="60412"/>
                    <a:pt x="84999" y="60174"/>
                    <a:pt x="85308" y="60174"/>
                  </a:cubicBezTo>
                  <a:close/>
                  <a:moveTo>
                    <a:pt x="89035" y="60174"/>
                  </a:moveTo>
                  <a:cubicBezTo>
                    <a:pt x="89333" y="60174"/>
                    <a:pt x="89595" y="60424"/>
                    <a:pt x="89595" y="60734"/>
                  </a:cubicBezTo>
                  <a:cubicBezTo>
                    <a:pt x="89595" y="61031"/>
                    <a:pt x="89345" y="61305"/>
                    <a:pt x="89035" y="61305"/>
                  </a:cubicBezTo>
                  <a:cubicBezTo>
                    <a:pt x="88714" y="61305"/>
                    <a:pt x="88464" y="61043"/>
                    <a:pt x="88464" y="60734"/>
                  </a:cubicBezTo>
                  <a:cubicBezTo>
                    <a:pt x="88475" y="60412"/>
                    <a:pt x="88714" y="60174"/>
                    <a:pt x="89035" y="60174"/>
                  </a:cubicBezTo>
                  <a:close/>
                  <a:moveTo>
                    <a:pt x="92762" y="60174"/>
                  </a:moveTo>
                  <a:cubicBezTo>
                    <a:pt x="93059" y="60174"/>
                    <a:pt x="93333" y="60424"/>
                    <a:pt x="93333" y="60734"/>
                  </a:cubicBezTo>
                  <a:cubicBezTo>
                    <a:pt x="93333" y="61031"/>
                    <a:pt x="93071" y="61305"/>
                    <a:pt x="92762" y="61305"/>
                  </a:cubicBezTo>
                  <a:cubicBezTo>
                    <a:pt x="92452" y="61305"/>
                    <a:pt x="92202" y="61043"/>
                    <a:pt x="92202" y="60734"/>
                  </a:cubicBezTo>
                  <a:cubicBezTo>
                    <a:pt x="92202" y="60412"/>
                    <a:pt x="92452" y="60174"/>
                    <a:pt x="92762" y="60174"/>
                  </a:cubicBezTo>
                  <a:close/>
                  <a:moveTo>
                    <a:pt x="96488" y="60174"/>
                  </a:moveTo>
                  <a:cubicBezTo>
                    <a:pt x="96786" y="60174"/>
                    <a:pt x="97048" y="60424"/>
                    <a:pt x="97048" y="60734"/>
                  </a:cubicBezTo>
                  <a:cubicBezTo>
                    <a:pt x="97048" y="61031"/>
                    <a:pt x="96798" y="61305"/>
                    <a:pt x="96488" y="61305"/>
                  </a:cubicBezTo>
                  <a:cubicBezTo>
                    <a:pt x="96191" y="61305"/>
                    <a:pt x="95917" y="61043"/>
                    <a:pt x="95917" y="60734"/>
                  </a:cubicBezTo>
                  <a:cubicBezTo>
                    <a:pt x="95917" y="60412"/>
                    <a:pt x="96179" y="60174"/>
                    <a:pt x="96488" y="60174"/>
                  </a:cubicBezTo>
                  <a:close/>
                  <a:moveTo>
                    <a:pt x="100203" y="60174"/>
                  </a:moveTo>
                  <a:cubicBezTo>
                    <a:pt x="100501" y="60174"/>
                    <a:pt x="100775" y="60424"/>
                    <a:pt x="100775" y="60734"/>
                  </a:cubicBezTo>
                  <a:cubicBezTo>
                    <a:pt x="100775" y="61031"/>
                    <a:pt x="100513" y="61305"/>
                    <a:pt x="100203" y="61305"/>
                  </a:cubicBezTo>
                  <a:cubicBezTo>
                    <a:pt x="99905" y="61305"/>
                    <a:pt x="99644" y="61043"/>
                    <a:pt x="99644" y="60734"/>
                  </a:cubicBezTo>
                  <a:cubicBezTo>
                    <a:pt x="99655" y="60412"/>
                    <a:pt x="99894" y="60174"/>
                    <a:pt x="100203" y="60174"/>
                  </a:cubicBezTo>
                  <a:close/>
                  <a:moveTo>
                    <a:pt x="103942" y="60174"/>
                  </a:moveTo>
                  <a:cubicBezTo>
                    <a:pt x="104239" y="60174"/>
                    <a:pt x="104513" y="60424"/>
                    <a:pt x="104513" y="60734"/>
                  </a:cubicBezTo>
                  <a:cubicBezTo>
                    <a:pt x="104513" y="61031"/>
                    <a:pt x="104251" y="61305"/>
                    <a:pt x="103942" y="61305"/>
                  </a:cubicBezTo>
                  <a:cubicBezTo>
                    <a:pt x="103644" y="61305"/>
                    <a:pt x="103382" y="61043"/>
                    <a:pt x="103382" y="60734"/>
                  </a:cubicBezTo>
                  <a:cubicBezTo>
                    <a:pt x="103382" y="60412"/>
                    <a:pt x="103632" y="60174"/>
                    <a:pt x="103942" y="60174"/>
                  </a:cubicBezTo>
                  <a:close/>
                  <a:moveTo>
                    <a:pt x="107668" y="60174"/>
                  </a:moveTo>
                  <a:cubicBezTo>
                    <a:pt x="107966" y="60174"/>
                    <a:pt x="108228" y="60424"/>
                    <a:pt x="108228" y="60734"/>
                  </a:cubicBezTo>
                  <a:cubicBezTo>
                    <a:pt x="108228" y="61031"/>
                    <a:pt x="107978" y="61305"/>
                    <a:pt x="107668" y="61305"/>
                  </a:cubicBezTo>
                  <a:cubicBezTo>
                    <a:pt x="107371" y="61305"/>
                    <a:pt x="107097" y="61043"/>
                    <a:pt x="107097" y="60734"/>
                  </a:cubicBezTo>
                  <a:cubicBezTo>
                    <a:pt x="107109" y="60412"/>
                    <a:pt x="107347" y="60174"/>
                    <a:pt x="107668" y="60174"/>
                  </a:cubicBezTo>
                  <a:close/>
                  <a:moveTo>
                    <a:pt x="111395" y="60174"/>
                  </a:moveTo>
                  <a:cubicBezTo>
                    <a:pt x="111693" y="60174"/>
                    <a:pt x="111967" y="60424"/>
                    <a:pt x="111967" y="60734"/>
                  </a:cubicBezTo>
                  <a:cubicBezTo>
                    <a:pt x="111967" y="61031"/>
                    <a:pt x="111705" y="61305"/>
                    <a:pt x="111395" y="61305"/>
                  </a:cubicBezTo>
                  <a:cubicBezTo>
                    <a:pt x="111085" y="61305"/>
                    <a:pt x="110835" y="61043"/>
                    <a:pt x="110835" y="60734"/>
                  </a:cubicBezTo>
                  <a:cubicBezTo>
                    <a:pt x="110835" y="60412"/>
                    <a:pt x="111085" y="60174"/>
                    <a:pt x="111395" y="60174"/>
                  </a:cubicBezTo>
                  <a:close/>
                  <a:moveTo>
                    <a:pt x="115122" y="60174"/>
                  </a:moveTo>
                  <a:cubicBezTo>
                    <a:pt x="115419" y="60174"/>
                    <a:pt x="115681" y="60424"/>
                    <a:pt x="115681" y="60734"/>
                  </a:cubicBezTo>
                  <a:cubicBezTo>
                    <a:pt x="115681" y="61031"/>
                    <a:pt x="115431" y="61305"/>
                    <a:pt x="115122" y="61305"/>
                  </a:cubicBezTo>
                  <a:cubicBezTo>
                    <a:pt x="114812" y="61305"/>
                    <a:pt x="114550" y="61043"/>
                    <a:pt x="114550" y="60734"/>
                  </a:cubicBezTo>
                  <a:cubicBezTo>
                    <a:pt x="114574" y="60412"/>
                    <a:pt x="114812" y="60174"/>
                    <a:pt x="115122" y="60174"/>
                  </a:cubicBezTo>
                  <a:close/>
                  <a:moveTo>
                    <a:pt x="118860" y="60174"/>
                  </a:moveTo>
                  <a:cubicBezTo>
                    <a:pt x="119158" y="60174"/>
                    <a:pt x="119420" y="60424"/>
                    <a:pt x="119420" y="60734"/>
                  </a:cubicBezTo>
                  <a:cubicBezTo>
                    <a:pt x="119420" y="61031"/>
                    <a:pt x="119170" y="61305"/>
                    <a:pt x="118860" y="61305"/>
                  </a:cubicBezTo>
                  <a:cubicBezTo>
                    <a:pt x="118539" y="61305"/>
                    <a:pt x="118289" y="61043"/>
                    <a:pt x="118289" y="60734"/>
                  </a:cubicBezTo>
                  <a:cubicBezTo>
                    <a:pt x="118289" y="60412"/>
                    <a:pt x="118539" y="60174"/>
                    <a:pt x="118860" y="60174"/>
                  </a:cubicBezTo>
                  <a:close/>
                  <a:moveTo>
                    <a:pt x="122575" y="60174"/>
                  </a:moveTo>
                  <a:cubicBezTo>
                    <a:pt x="122873" y="60174"/>
                    <a:pt x="123146" y="60424"/>
                    <a:pt x="123146" y="60734"/>
                  </a:cubicBezTo>
                  <a:cubicBezTo>
                    <a:pt x="123146" y="61031"/>
                    <a:pt x="122885" y="61305"/>
                    <a:pt x="122575" y="61305"/>
                  </a:cubicBezTo>
                  <a:cubicBezTo>
                    <a:pt x="122265" y="61305"/>
                    <a:pt x="122015" y="61043"/>
                    <a:pt x="122015" y="60734"/>
                  </a:cubicBezTo>
                  <a:cubicBezTo>
                    <a:pt x="122027" y="60412"/>
                    <a:pt x="122277" y="60174"/>
                    <a:pt x="122575" y="60174"/>
                  </a:cubicBezTo>
                  <a:close/>
                  <a:moveTo>
                    <a:pt x="126314" y="60174"/>
                  </a:moveTo>
                  <a:cubicBezTo>
                    <a:pt x="126611" y="60174"/>
                    <a:pt x="126873" y="60424"/>
                    <a:pt x="126873" y="60734"/>
                  </a:cubicBezTo>
                  <a:cubicBezTo>
                    <a:pt x="126873" y="61031"/>
                    <a:pt x="126623" y="61305"/>
                    <a:pt x="126314" y="61305"/>
                  </a:cubicBezTo>
                  <a:cubicBezTo>
                    <a:pt x="126004" y="61305"/>
                    <a:pt x="125742" y="61043"/>
                    <a:pt x="125742" y="60734"/>
                  </a:cubicBezTo>
                  <a:cubicBezTo>
                    <a:pt x="125742" y="60412"/>
                    <a:pt x="126004" y="60174"/>
                    <a:pt x="126314" y="60174"/>
                  </a:cubicBezTo>
                  <a:close/>
                  <a:moveTo>
                    <a:pt x="130028" y="60174"/>
                  </a:moveTo>
                  <a:cubicBezTo>
                    <a:pt x="130326" y="60174"/>
                    <a:pt x="130600" y="60424"/>
                    <a:pt x="130600" y="60734"/>
                  </a:cubicBezTo>
                  <a:cubicBezTo>
                    <a:pt x="130600" y="61031"/>
                    <a:pt x="130350" y="61305"/>
                    <a:pt x="130028" y="61305"/>
                  </a:cubicBezTo>
                  <a:cubicBezTo>
                    <a:pt x="129731" y="61305"/>
                    <a:pt x="129469" y="61043"/>
                    <a:pt x="129469" y="60734"/>
                  </a:cubicBezTo>
                  <a:cubicBezTo>
                    <a:pt x="129469" y="60412"/>
                    <a:pt x="129719" y="60174"/>
                    <a:pt x="130028" y="60174"/>
                  </a:cubicBezTo>
                  <a:close/>
                  <a:moveTo>
                    <a:pt x="133767" y="60174"/>
                  </a:moveTo>
                  <a:cubicBezTo>
                    <a:pt x="134065" y="60174"/>
                    <a:pt x="134326" y="60424"/>
                    <a:pt x="134326" y="60734"/>
                  </a:cubicBezTo>
                  <a:cubicBezTo>
                    <a:pt x="134326" y="61031"/>
                    <a:pt x="134076" y="61305"/>
                    <a:pt x="133767" y="61305"/>
                  </a:cubicBezTo>
                  <a:cubicBezTo>
                    <a:pt x="133469" y="61305"/>
                    <a:pt x="133207" y="61043"/>
                    <a:pt x="133207" y="60734"/>
                  </a:cubicBezTo>
                  <a:cubicBezTo>
                    <a:pt x="133207" y="60412"/>
                    <a:pt x="133457" y="60174"/>
                    <a:pt x="133767" y="60174"/>
                  </a:cubicBezTo>
                  <a:close/>
                  <a:moveTo>
                    <a:pt x="137494" y="60174"/>
                  </a:moveTo>
                  <a:cubicBezTo>
                    <a:pt x="137791" y="60174"/>
                    <a:pt x="138053" y="60424"/>
                    <a:pt x="138053" y="60734"/>
                  </a:cubicBezTo>
                  <a:cubicBezTo>
                    <a:pt x="138053" y="61031"/>
                    <a:pt x="137803" y="61305"/>
                    <a:pt x="137494" y="61305"/>
                  </a:cubicBezTo>
                  <a:cubicBezTo>
                    <a:pt x="137196" y="61305"/>
                    <a:pt x="136922" y="61043"/>
                    <a:pt x="136922" y="60734"/>
                  </a:cubicBezTo>
                  <a:cubicBezTo>
                    <a:pt x="136934" y="60412"/>
                    <a:pt x="137172" y="60174"/>
                    <a:pt x="137494" y="60174"/>
                  </a:cubicBezTo>
                  <a:close/>
                  <a:moveTo>
                    <a:pt x="141220" y="60174"/>
                  </a:moveTo>
                  <a:cubicBezTo>
                    <a:pt x="141518" y="60174"/>
                    <a:pt x="141792" y="60424"/>
                    <a:pt x="141792" y="60734"/>
                  </a:cubicBezTo>
                  <a:cubicBezTo>
                    <a:pt x="141792" y="61031"/>
                    <a:pt x="141530" y="61305"/>
                    <a:pt x="141220" y="61305"/>
                  </a:cubicBezTo>
                  <a:cubicBezTo>
                    <a:pt x="140911" y="61305"/>
                    <a:pt x="140661" y="61043"/>
                    <a:pt x="140661" y="60734"/>
                  </a:cubicBezTo>
                  <a:cubicBezTo>
                    <a:pt x="140661" y="60412"/>
                    <a:pt x="140911" y="60174"/>
                    <a:pt x="141220" y="60174"/>
                  </a:cubicBezTo>
                  <a:close/>
                  <a:moveTo>
                    <a:pt x="144947" y="60174"/>
                  </a:moveTo>
                  <a:cubicBezTo>
                    <a:pt x="145244" y="60174"/>
                    <a:pt x="145506" y="60424"/>
                    <a:pt x="145506" y="60734"/>
                  </a:cubicBezTo>
                  <a:cubicBezTo>
                    <a:pt x="145506" y="61031"/>
                    <a:pt x="145256" y="61305"/>
                    <a:pt x="144947" y="61305"/>
                  </a:cubicBezTo>
                  <a:cubicBezTo>
                    <a:pt x="144637" y="61305"/>
                    <a:pt x="144375" y="61043"/>
                    <a:pt x="144375" y="60734"/>
                  </a:cubicBezTo>
                  <a:cubicBezTo>
                    <a:pt x="144399" y="60412"/>
                    <a:pt x="144637" y="60174"/>
                    <a:pt x="144947" y="60174"/>
                  </a:cubicBezTo>
                  <a:close/>
                  <a:moveTo>
                    <a:pt x="148685" y="60174"/>
                  </a:moveTo>
                  <a:cubicBezTo>
                    <a:pt x="148983" y="60174"/>
                    <a:pt x="149245" y="60424"/>
                    <a:pt x="149245" y="60734"/>
                  </a:cubicBezTo>
                  <a:cubicBezTo>
                    <a:pt x="149245" y="61031"/>
                    <a:pt x="148995" y="61305"/>
                    <a:pt x="148685" y="61305"/>
                  </a:cubicBezTo>
                  <a:cubicBezTo>
                    <a:pt x="148364" y="61305"/>
                    <a:pt x="148114" y="61043"/>
                    <a:pt x="148114" y="60734"/>
                  </a:cubicBezTo>
                  <a:cubicBezTo>
                    <a:pt x="148114" y="60412"/>
                    <a:pt x="148364" y="60174"/>
                    <a:pt x="148685" y="60174"/>
                  </a:cubicBezTo>
                  <a:close/>
                  <a:moveTo>
                    <a:pt x="152400" y="60174"/>
                  </a:moveTo>
                  <a:cubicBezTo>
                    <a:pt x="152698" y="60174"/>
                    <a:pt x="152972" y="60424"/>
                    <a:pt x="152972" y="60734"/>
                  </a:cubicBezTo>
                  <a:cubicBezTo>
                    <a:pt x="152972" y="61031"/>
                    <a:pt x="152710" y="61305"/>
                    <a:pt x="152400" y="61305"/>
                  </a:cubicBezTo>
                  <a:cubicBezTo>
                    <a:pt x="152091" y="61305"/>
                    <a:pt x="151841" y="61043"/>
                    <a:pt x="151841" y="60734"/>
                  </a:cubicBezTo>
                  <a:cubicBezTo>
                    <a:pt x="151852" y="60412"/>
                    <a:pt x="152091" y="60174"/>
                    <a:pt x="152400" y="60174"/>
                  </a:cubicBezTo>
                  <a:close/>
                  <a:moveTo>
                    <a:pt x="156139" y="60174"/>
                  </a:moveTo>
                  <a:cubicBezTo>
                    <a:pt x="156436" y="60174"/>
                    <a:pt x="156698" y="60424"/>
                    <a:pt x="156698" y="60734"/>
                  </a:cubicBezTo>
                  <a:cubicBezTo>
                    <a:pt x="156698" y="61031"/>
                    <a:pt x="156448" y="61305"/>
                    <a:pt x="156139" y="61305"/>
                  </a:cubicBezTo>
                  <a:cubicBezTo>
                    <a:pt x="155829" y="61305"/>
                    <a:pt x="155567" y="61043"/>
                    <a:pt x="155567" y="60734"/>
                  </a:cubicBezTo>
                  <a:cubicBezTo>
                    <a:pt x="155567" y="60412"/>
                    <a:pt x="155829" y="60174"/>
                    <a:pt x="156139" y="60174"/>
                  </a:cubicBezTo>
                  <a:close/>
                  <a:moveTo>
                    <a:pt x="1548" y="61841"/>
                  </a:moveTo>
                  <a:cubicBezTo>
                    <a:pt x="1846" y="61841"/>
                    <a:pt x="2119" y="62091"/>
                    <a:pt x="2119" y="62401"/>
                  </a:cubicBezTo>
                  <a:cubicBezTo>
                    <a:pt x="2119" y="62722"/>
                    <a:pt x="1858" y="62972"/>
                    <a:pt x="1548" y="62972"/>
                  </a:cubicBezTo>
                  <a:cubicBezTo>
                    <a:pt x="1238" y="62972"/>
                    <a:pt x="988" y="62722"/>
                    <a:pt x="988" y="62401"/>
                  </a:cubicBezTo>
                  <a:cubicBezTo>
                    <a:pt x="988" y="62091"/>
                    <a:pt x="1238" y="61841"/>
                    <a:pt x="1548" y="61841"/>
                  </a:cubicBezTo>
                  <a:close/>
                  <a:moveTo>
                    <a:pt x="5287" y="61841"/>
                  </a:moveTo>
                  <a:cubicBezTo>
                    <a:pt x="5596" y="61841"/>
                    <a:pt x="5846" y="62091"/>
                    <a:pt x="5846" y="62401"/>
                  </a:cubicBezTo>
                  <a:cubicBezTo>
                    <a:pt x="5846" y="62722"/>
                    <a:pt x="5596" y="62972"/>
                    <a:pt x="5287" y="62972"/>
                  </a:cubicBezTo>
                  <a:cubicBezTo>
                    <a:pt x="4977" y="62972"/>
                    <a:pt x="4715" y="62722"/>
                    <a:pt x="4715" y="62401"/>
                  </a:cubicBezTo>
                  <a:cubicBezTo>
                    <a:pt x="4715" y="62079"/>
                    <a:pt x="4977" y="61841"/>
                    <a:pt x="5287" y="61841"/>
                  </a:cubicBezTo>
                  <a:close/>
                  <a:moveTo>
                    <a:pt x="9001" y="61841"/>
                  </a:moveTo>
                  <a:cubicBezTo>
                    <a:pt x="9299" y="61841"/>
                    <a:pt x="9573" y="62091"/>
                    <a:pt x="9573" y="62401"/>
                  </a:cubicBezTo>
                  <a:cubicBezTo>
                    <a:pt x="9573" y="62722"/>
                    <a:pt x="9323" y="62972"/>
                    <a:pt x="9001" y="62972"/>
                  </a:cubicBezTo>
                  <a:cubicBezTo>
                    <a:pt x="8704" y="62972"/>
                    <a:pt x="8442" y="62722"/>
                    <a:pt x="8442" y="62401"/>
                  </a:cubicBezTo>
                  <a:cubicBezTo>
                    <a:pt x="8442" y="62091"/>
                    <a:pt x="8692" y="61841"/>
                    <a:pt x="9001" y="61841"/>
                  </a:cubicBezTo>
                  <a:close/>
                  <a:moveTo>
                    <a:pt x="12728" y="61841"/>
                  </a:moveTo>
                  <a:cubicBezTo>
                    <a:pt x="13037" y="61841"/>
                    <a:pt x="13288" y="62091"/>
                    <a:pt x="13288" y="62401"/>
                  </a:cubicBezTo>
                  <a:cubicBezTo>
                    <a:pt x="13288" y="62722"/>
                    <a:pt x="13037" y="62972"/>
                    <a:pt x="12728" y="62972"/>
                  </a:cubicBezTo>
                  <a:cubicBezTo>
                    <a:pt x="12418" y="62972"/>
                    <a:pt x="12156" y="62722"/>
                    <a:pt x="12156" y="62401"/>
                  </a:cubicBezTo>
                  <a:cubicBezTo>
                    <a:pt x="12180" y="62079"/>
                    <a:pt x="12418" y="61841"/>
                    <a:pt x="12728" y="61841"/>
                  </a:cubicBezTo>
                  <a:close/>
                  <a:moveTo>
                    <a:pt x="16466" y="61841"/>
                  </a:moveTo>
                  <a:cubicBezTo>
                    <a:pt x="16764" y="61841"/>
                    <a:pt x="17026" y="62091"/>
                    <a:pt x="17026" y="62401"/>
                  </a:cubicBezTo>
                  <a:cubicBezTo>
                    <a:pt x="17026" y="62722"/>
                    <a:pt x="16776" y="62972"/>
                    <a:pt x="16466" y="62972"/>
                  </a:cubicBezTo>
                  <a:cubicBezTo>
                    <a:pt x="16169" y="62972"/>
                    <a:pt x="15895" y="62722"/>
                    <a:pt x="15895" y="62401"/>
                  </a:cubicBezTo>
                  <a:cubicBezTo>
                    <a:pt x="15895" y="62091"/>
                    <a:pt x="16145" y="61841"/>
                    <a:pt x="16466" y="61841"/>
                  </a:cubicBezTo>
                  <a:close/>
                  <a:moveTo>
                    <a:pt x="20181" y="61841"/>
                  </a:moveTo>
                  <a:cubicBezTo>
                    <a:pt x="20491" y="61841"/>
                    <a:pt x="20753" y="62091"/>
                    <a:pt x="20753" y="62401"/>
                  </a:cubicBezTo>
                  <a:cubicBezTo>
                    <a:pt x="20753" y="62722"/>
                    <a:pt x="20491" y="62972"/>
                    <a:pt x="20181" y="62972"/>
                  </a:cubicBezTo>
                  <a:cubicBezTo>
                    <a:pt x="19872" y="62972"/>
                    <a:pt x="19622" y="62722"/>
                    <a:pt x="19622" y="62401"/>
                  </a:cubicBezTo>
                  <a:cubicBezTo>
                    <a:pt x="19634" y="62079"/>
                    <a:pt x="19872" y="61841"/>
                    <a:pt x="20181" y="61841"/>
                  </a:cubicBezTo>
                  <a:close/>
                  <a:moveTo>
                    <a:pt x="23920" y="61841"/>
                  </a:moveTo>
                  <a:cubicBezTo>
                    <a:pt x="24217" y="61841"/>
                    <a:pt x="24479" y="62091"/>
                    <a:pt x="24479" y="62401"/>
                  </a:cubicBezTo>
                  <a:cubicBezTo>
                    <a:pt x="24479" y="62722"/>
                    <a:pt x="24229" y="62972"/>
                    <a:pt x="23920" y="62972"/>
                  </a:cubicBezTo>
                  <a:cubicBezTo>
                    <a:pt x="23610" y="62972"/>
                    <a:pt x="23348" y="62722"/>
                    <a:pt x="23348" y="62401"/>
                  </a:cubicBezTo>
                  <a:cubicBezTo>
                    <a:pt x="23348" y="62091"/>
                    <a:pt x="23610" y="61841"/>
                    <a:pt x="23920" y="61841"/>
                  </a:cubicBezTo>
                  <a:close/>
                  <a:moveTo>
                    <a:pt x="27635" y="61841"/>
                  </a:moveTo>
                  <a:cubicBezTo>
                    <a:pt x="27956" y="61841"/>
                    <a:pt x="28206" y="62091"/>
                    <a:pt x="28206" y="62401"/>
                  </a:cubicBezTo>
                  <a:cubicBezTo>
                    <a:pt x="28206" y="62722"/>
                    <a:pt x="27956" y="62972"/>
                    <a:pt x="27635" y="62972"/>
                  </a:cubicBezTo>
                  <a:cubicBezTo>
                    <a:pt x="27325" y="62972"/>
                    <a:pt x="27075" y="62722"/>
                    <a:pt x="27075" y="62401"/>
                  </a:cubicBezTo>
                  <a:cubicBezTo>
                    <a:pt x="27087" y="62079"/>
                    <a:pt x="27325" y="61841"/>
                    <a:pt x="27635" y="61841"/>
                  </a:cubicBezTo>
                  <a:close/>
                  <a:moveTo>
                    <a:pt x="31373" y="61841"/>
                  </a:moveTo>
                  <a:cubicBezTo>
                    <a:pt x="31671" y="61841"/>
                    <a:pt x="31945" y="62091"/>
                    <a:pt x="31945" y="62401"/>
                  </a:cubicBezTo>
                  <a:cubicBezTo>
                    <a:pt x="31945" y="62722"/>
                    <a:pt x="31683" y="62972"/>
                    <a:pt x="31373" y="62972"/>
                  </a:cubicBezTo>
                  <a:cubicBezTo>
                    <a:pt x="31064" y="62972"/>
                    <a:pt x="30814" y="62722"/>
                    <a:pt x="30814" y="62401"/>
                  </a:cubicBezTo>
                  <a:cubicBezTo>
                    <a:pt x="30814" y="62091"/>
                    <a:pt x="31064" y="61841"/>
                    <a:pt x="31373" y="61841"/>
                  </a:cubicBezTo>
                  <a:close/>
                  <a:moveTo>
                    <a:pt x="35100" y="61841"/>
                  </a:moveTo>
                  <a:cubicBezTo>
                    <a:pt x="35409" y="61841"/>
                    <a:pt x="35659" y="62091"/>
                    <a:pt x="35659" y="62401"/>
                  </a:cubicBezTo>
                  <a:cubicBezTo>
                    <a:pt x="35659" y="62722"/>
                    <a:pt x="35409" y="62972"/>
                    <a:pt x="35100" y="62972"/>
                  </a:cubicBezTo>
                  <a:cubicBezTo>
                    <a:pt x="34778" y="62972"/>
                    <a:pt x="34528" y="62722"/>
                    <a:pt x="34528" y="62401"/>
                  </a:cubicBezTo>
                  <a:cubicBezTo>
                    <a:pt x="34540" y="62079"/>
                    <a:pt x="34778" y="61841"/>
                    <a:pt x="35100" y="61841"/>
                  </a:cubicBezTo>
                  <a:close/>
                  <a:moveTo>
                    <a:pt x="38815" y="61841"/>
                  </a:moveTo>
                  <a:cubicBezTo>
                    <a:pt x="39112" y="61841"/>
                    <a:pt x="39386" y="62091"/>
                    <a:pt x="39386" y="62401"/>
                  </a:cubicBezTo>
                  <a:cubicBezTo>
                    <a:pt x="39386" y="62722"/>
                    <a:pt x="39124" y="62972"/>
                    <a:pt x="38815" y="62972"/>
                  </a:cubicBezTo>
                  <a:cubicBezTo>
                    <a:pt x="38517" y="62972"/>
                    <a:pt x="38255" y="62722"/>
                    <a:pt x="38255" y="62401"/>
                  </a:cubicBezTo>
                  <a:cubicBezTo>
                    <a:pt x="38267" y="62091"/>
                    <a:pt x="38505" y="61841"/>
                    <a:pt x="38815" y="61841"/>
                  </a:cubicBezTo>
                  <a:close/>
                  <a:moveTo>
                    <a:pt x="42553" y="61841"/>
                  </a:moveTo>
                  <a:cubicBezTo>
                    <a:pt x="42863" y="61841"/>
                    <a:pt x="43113" y="62091"/>
                    <a:pt x="43113" y="62401"/>
                  </a:cubicBezTo>
                  <a:cubicBezTo>
                    <a:pt x="43113" y="62722"/>
                    <a:pt x="42863" y="62972"/>
                    <a:pt x="42553" y="62972"/>
                  </a:cubicBezTo>
                  <a:cubicBezTo>
                    <a:pt x="42232" y="62972"/>
                    <a:pt x="41982" y="62722"/>
                    <a:pt x="41982" y="62401"/>
                  </a:cubicBezTo>
                  <a:cubicBezTo>
                    <a:pt x="41982" y="62079"/>
                    <a:pt x="42244" y="61841"/>
                    <a:pt x="42553" y="61841"/>
                  </a:cubicBezTo>
                  <a:close/>
                  <a:moveTo>
                    <a:pt x="46268" y="61841"/>
                  </a:moveTo>
                  <a:cubicBezTo>
                    <a:pt x="46565" y="61841"/>
                    <a:pt x="46839" y="62091"/>
                    <a:pt x="46839" y="62401"/>
                  </a:cubicBezTo>
                  <a:cubicBezTo>
                    <a:pt x="46839" y="62722"/>
                    <a:pt x="46589" y="62972"/>
                    <a:pt x="46268" y="62972"/>
                  </a:cubicBezTo>
                  <a:cubicBezTo>
                    <a:pt x="45970" y="62972"/>
                    <a:pt x="45708" y="62722"/>
                    <a:pt x="45708" y="62401"/>
                  </a:cubicBezTo>
                  <a:cubicBezTo>
                    <a:pt x="45720" y="62091"/>
                    <a:pt x="45958" y="61841"/>
                    <a:pt x="46268" y="61841"/>
                  </a:cubicBezTo>
                  <a:close/>
                  <a:moveTo>
                    <a:pt x="50006" y="61841"/>
                  </a:moveTo>
                  <a:cubicBezTo>
                    <a:pt x="50316" y="61841"/>
                    <a:pt x="50578" y="62091"/>
                    <a:pt x="50578" y="62401"/>
                  </a:cubicBezTo>
                  <a:cubicBezTo>
                    <a:pt x="50578" y="62722"/>
                    <a:pt x="50316" y="62972"/>
                    <a:pt x="50006" y="62972"/>
                  </a:cubicBezTo>
                  <a:cubicBezTo>
                    <a:pt x="49697" y="62972"/>
                    <a:pt x="49447" y="62722"/>
                    <a:pt x="49447" y="62401"/>
                  </a:cubicBezTo>
                  <a:cubicBezTo>
                    <a:pt x="49447" y="62079"/>
                    <a:pt x="49697" y="61841"/>
                    <a:pt x="50006" y="61841"/>
                  </a:cubicBezTo>
                  <a:close/>
                  <a:moveTo>
                    <a:pt x="53733" y="61841"/>
                  </a:moveTo>
                  <a:cubicBezTo>
                    <a:pt x="54031" y="61841"/>
                    <a:pt x="54293" y="62091"/>
                    <a:pt x="54293" y="62401"/>
                  </a:cubicBezTo>
                  <a:cubicBezTo>
                    <a:pt x="54293" y="62722"/>
                    <a:pt x="54043" y="62972"/>
                    <a:pt x="53733" y="62972"/>
                  </a:cubicBezTo>
                  <a:cubicBezTo>
                    <a:pt x="53412" y="62972"/>
                    <a:pt x="53162" y="62722"/>
                    <a:pt x="53162" y="62401"/>
                  </a:cubicBezTo>
                  <a:cubicBezTo>
                    <a:pt x="53173" y="62091"/>
                    <a:pt x="53412" y="61841"/>
                    <a:pt x="53733" y="61841"/>
                  </a:cubicBezTo>
                  <a:close/>
                  <a:moveTo>
                    <a:pt x="57460" y="61841"/>
                  </a:moveTo>
                  <a:cubicBezTo>
                    <a:pt x="57781" y="61841"/>
                    <a:pt x="58031" y="62091"/>
                    <a:pt x="58031" y="62401"/>
                  </a:cubicBezTo>
                  <a:cubicBezTo>
                    <a:pt x="58031" y="62722"/>
                    <a:pt x="57781" y="62972"/>
                    <a:pt x="57460" y="62972"/>
                  </a:cubicBezTo>
                  <a:cubicBezTo>
                    <a:pt x="57150" y="62972"/>
                    <a:pt x="56900" y="62722"/>
                    <a:pt x="56900" y="62401"/>
                  </a:cubicBezTo>
                  <a:cubicBezTo>
                    <a:pt x="56900" y="62079"/>
                    <a:pt x="57150" y="61841"/>
                    <a:pt x="57460" y="61841"/>
                  </a:cubicBezTo>
                  <a:close/>
                  <a:moveTo>
                    <a:pt x="61186" y="61841"/>
                  </a:moveTo>
                  <a:cubicBezTo>
                    <a:pt x="61484" y="61841"/>
                    <a:pt x="61746" y="62091"/>
                    <a:pt x="61746" y="62401"/>
                  </a:cubicBezTo>
                  <a:cubicBezTo>
                    <a:pt x="61746" y="62722"/>
                    <a:pt x="61496" y="62972"/>
                    <a:pt x="61186" y="62972"/>
                  </a:cubicBezTo>
                  <a:cubicBezTo>
                    <a:pt x="60877" y="62972"/>
                    <a:pt x="60615" y="62722"/>
                    <a:pt x="60615" y="62401"/>
                  </a:cubicBezTo>
                  <a:cubicBezTo>
                    <a:pt x="60639" y="62091"/>
                    <a:pt x="60877" y="61841"/>
                    <a:pt x="61186" y="61841"/>
                  </a:cubicBezTo>
                  <a:close/>
                  <a:moveTo>
                    <a:pt x="64925" y="61841"/>
                  </a:moveTo>
                  <a:cubicBezTo>
                    <a:pt x="65234" y="61841"/>
                    <a:pt x="65485" y="62091"/>
                    <a:pt x="65485" y="62401"/>
                  </a:cubicBezTo>
                  <a:cubicBezTo>
                    <a:pt x="65485" y="62722"/>
                    <a:pt x="65234" y="62972"/>
                    <a:pt x="64925" y="62972"/>
                  </a:cubicBezTo>
                  <a:cubicBezTo>
                    <a:pt x="64603" y="62972"/>
                    <a:pt x="64353" y="62722"/>
                    <a:pt x="64353" y="62401"/>
                  </a:cubicBezTo>
                  <a:cubicBezTo>
                    <a:pt x="64353" y="62079"/>
                    <a:pt x="64603" y="61841"/>
                    <a:pt x="64925" y="61841"/>
                  </a:cubicBezTo>
                  <a:close/>
                  <a:moveTo>
                    <a:pt x="68640" y="61841"/>
                  </a:moveTo>
                  <a:cubicBezTo>
                    <a:pt x="68937" y="61841"/>
                    <a:pt x="69211" y="62091"/>
                    <a:pt x="69211" y="62401"/>
                  </a:cubicBezTo>
                  <a:cubicBezTo>
                    <a:pt x="69211" y="62722"/>
                    <a:pt x="68949" y="62972"/>
                    <a:pt x="68640" y="62972"/>
                  </a:cubicBezTo>
                  <a:cubicBezTo>
                    <a:pt x="68330" y="62972"/>
                    <a:pt x="68080" y="62722"/>
                    <a:pt x="68080" y="62401"/>
                  </a:cubicBezTo>
                  <a:cubicBezTo>
                    <a:pt x="68092" y="62091"/>
                    <a:pt x="68330" y="61841"/>
                    <a:pt x="68640" y="61841"/>
                  </a:cubicBezTo>
                  <a:close/>
                  <a:moveTo>
                    <a:pt x="72366" y="61841"/>
                  </a:moveTo>
                  <a:cubicBezTo>
                    <a:pt x="72676" y="61841"/>
                    <a:pt x="72926" y="62091"/>
                    <a:pt x="72926" y="62401"/>
                  </a:cubicBezTo>
                  <a:cubicBezTo>
                    <a:pt x="72926" y="62722"/>
                    <a:pt x="72676" y="62972"/>
                    <a:pt x="72366" y="62972"/>
                  </a:cubicBezTo>
                  <a:cubicBezTo>
                    <a:pt x="72045" y="62972"/>
                    <a:pt x="71795" y="62722"/>
                    <a:pt x="71795" y="62401"/>
                  </a:cubicBezTo>
                  <a:cubicBezTo>
                    <a:pt x="71807" y="62079"/>
                    <a:pt x="72069" y="61841"/>
                    <a:pt x="72366" y="61841"/>
                  </a:cubicBezTo>
                  <a:close/>
                  <a:moveTo>
                    <a:pt x="76093" y="61841"/>
                  </a:moveTo>
                  <a:cubicBezTo>
                    <a:pt x="76391" y="61841"/>
                    <a:pt x="76664" y="62091"/>
                    <a:pt x="76664" y="62401"/>
                  </a:cubicBezTo>
                  <a:cubicBezTo>
                    <a:pt x="76664" y="62722"/>
                    <a:pt x="76403" y="62972"/>
                    <a:pt x="76093" y="62972"/>
                  </a:cubicBezTo>
                  <a:cubicBezTo>
                    <a:pt x="75795" y="62972"/>
                    <a:pt x="75533" y="62722"/>
                    <a:pt x="75533" y="62401"/>
                  </a:cubicBezTo>
                  <a:cubicBezTo>
                    <a:pt x="75533" y="62091"/>
                    <a:pt x="75783" y="61841"/>
                    <a:pt x="76093" y="61841"/>
                  </a:cubicBezTo>
                  <a:close/>
                  <a:moveTo>
                    <a:pt x="79712" y="61841"/>
                  </a:moveTo>
                  <a:cubicBezTo>
                    <a:pt x="80010" y="61841"/>
                    <a:pt x="80284" y="62091"/>
                    <a:pt x="80284" y="62401"/>
                  </a:cubicBezTo>
                  <a:cubicBezTo>
                    <a:pt x="80284" y="62722"/>
                    <a:pt x="80022" y="62972"/>
                    <a:pt x="79712" y="62972"/>
                  </a:cubicBezTo>
                  <a:cubicBezTo>
                    <a:pt x="79403" y="62972"/>
                    <a:pt x="79153" y="62722"/>
                    <a:pt x="79153" y="62401"/>
                  </a:cubicBezTo>
                  <a:cubicBezTo>
                    <a:pt x="79165" y="62091"/>
                    <a:pt x="79403" y="61841"/>
                    <a:pt x="79712" y="61841"/>
                  </a:cubicBezTo>
                  <a:close/>
                  <a:moveTo>
                    <a:pt x="83451" y="61841"/>
                  </a:moveTo>
                  <a:cubicBezTo>
                    <a:pt x="83761" y="61841"/>
                    <a:pt x="84011" y="62091"/>
                    <a:pt x="84011" y="62401"/>
                  </a:cubicBezTo>
                  <a:cubicBezTo>
                    <a:pt x="84011" y="62722"/>
                    <a:pt x="83761" y="62972"/>
                    <a:pt x="83451" y="62972"/>
                  </a:cubicBezTo>
                  <a:cubicBezTo>
                    <a:pt x="83141" y="62972"/>
                    <a:pt x="82880" y="62722"/>
                    <a:pt x="82880" y="62401"/>
                  </a:cubicBezTo>
                  <a:cubicBezTo>
                    <a:pt x="82880" y="62079"/>
                    <a:pt x="83141" y="61841"/>
                    <a:pt x="83451" y="61841"/>
                  </a:cubicBezTo>
                  <a:close/>
                  <a:moveTo>
                    <a:pt x="87166" y="61841"/>
                  </a:moveTo>
                  <a:cubicBezTo>
                    <a:pt x="87463" y="61841"/>
                    <a:pt x="87737" y="62091"/>
                    <a:pt x="87737" y="62401"/>
                  </a:cubicBezTo>
                  <a:cubicBezTo>
                    <a:pt x="87737" y="62722"/>
                    <a:pt x="87475" y="62972"/>
                    <a:pt x="87166" y="62972"/>
                  </a:cubicBezTo>
                  <a:cubicBezTo>
                    <a:pt x="86856" y="62972"/>
                    <a:pt x="86606" y="62722"/>
                    <a:pt x="86606" y="62401"/>
                  </a:cubicBezTo>
                  <a:cubicBezTo>
                    <a:pt x="86618" y="62091"/>
                    <a:pt x="86856" y="61841"/>
                    <a:pt x="87166" y="61841"/>
                  </a:cubicBezTo>
                  <a:close/>
                  <a:moveTo>
                    <a:pt x="90904" y="61841"/>
                  </a:moveTo>
                  <a:cubicBezTo>
                    <a:pt x="91214" y="61841"/>
                    <a:pt x="91464" y="62091"/>
                    <a:pt x="91464" y="62401"/>
                  </a:cubicBezTo>
                  <a:cubicBezTo>
                    <a:pt x="91464" y="62722"/>
                    <a:pt x="91214" y="62972"/>
                    <a:pt x="90904" y="62972"/>
                  </a:cubicBezTo>
                  <a:cubicBezTo>
                    <a:pt x="90595" y="62972"/>
                    <a:pt x="90345" y="62722"/>
                    <a:pt x="90345" y="62401"/>
                  </a:cubicBezTo>
                  <a:cubicBezTo>
                    <a:pt x="90345" y="62079"/>
                    <a:pt x="90595" y="61841"/>
                    <a:pt x="90904" y="61841"/>
                  </a:cubicBezTo>
                  <a:close/>
                  <a:moveTo>
                    <a:pt x="94631" y="61841"/>
                  </a:moveTo>
                  <a:cubicBezTo>
                    <a:pt x="94929" y="61841"/>
                    <a:pt x="95191" y="62091"/>
                    <a:pt x="95191" y="62401"/>
                  </a:cubicBezTo>
                  <a:cubicBezTo>
                    <a:pt x="95191" y="62722"/>
                    <a:pt x="94941" y="62972"/>
                    <a:pt x="94631" y="62972"/>
                  </a:cubicBezTo>
                  <a:cubicBezTo>
                    <a:pt x="94310" y="62972"/>
                    <a:pt x="94060" y="62722"/>
                    <a:pt x="94060" y="62401"/>
                  </a:cubicBezTo>
                  <a:cubicBezTo>
                    <a:pt x="94071" y="62091"/>
                    <a:pt x="94310" y="61841"/>
                    <a:pt x="94631" y="61841"/>
                  </a:cubicBezTo>
                  <a:close/>
                  <a:moveTo>
                    <a:pt x="98346" y="61841"/>
                  </a:moveTo>
                  <a:cubicBezTo>
                    <a:pt x="98655" y="61841"/>
                    <a:pt x="98905" y="62091"/>
                    <a:pt x="98905" y="62401"/>
                  </a:cubicBezTo>
                  <a:cubicBezTo>
                    <a:pt x="98905" y="62722"/>
                    <a:pt x="98655" y="62972"/>
                    <a:pt x="98346" y="62972"/>
                  </a:cubicBezTo>
                  <a:cubicBezTo>
                    <a:pt x="98036" y="62972"/>
                    <a:pt x="97786" y="62722"/>
                    <a:pt x="97786" y="62401"/>
                  </a:cubicBezTo>
                  <a:cubicBezTo>
                    <a:pt x="97798" y="62079"/>
                    <a:pt x="98036" y="61841"/>
                    <a:pt x="98346" y="61841"/>
                  </a:cubicBezTo>
                  <a:close/>
                  <a:moveTo>
                    <a:pt x="102084" y="61841"/>
                  </a:moveTo>
                  <a:cubicBezTo>
                    <a:pt x="102382" y="61841"/>
                    <a:pt x="102644" y="62091"/>
                    <a:pt x="102644" y="62401"/>
                  </a:cubicBezTo>
                  <a:cubicBezTo>
                    <a:pt x="102644" y="62722"/>
                    <a:pt x="102394" y="62972"/>
                    <a:pt x="102084" y="62972"/>
                  </a:cubicBezTo>
                  <a:cubicBezTo>
                    <a:pt x="101787" y="62972"/>
                    <a:pt x="101513" y="62722"/>
                    <a:pt x="101513" y="62401"/>
                  </a:cubicBezTo>
                  <a:cubicBezTo>
                    <a:pt x="101513" y="62091"/>
                    <a:pt x="101775" y="61841"/>
                    <a:pt x="102084" y="61841"/>
                  </a:cubicBezTo>
                  <a:close/>
                  <a:moveTo>
                    <a:pt x="105799" y="61841"/>
                  </a:moveTo>
                  <a:cubicBezTo>
                    <a:pt x="106121" y="61841"/>
                    <a:pt x="106371" y="62091"/>
                    <a:pt x="106371" y="62401"/>
                  </a:cubicBezTo>
                  <a:cubicBezTo>
                    <a:pt x="106371" y="62722"/>
                    <a:pt x="106109" y="62972"/>
                    <a:pt x="105799" y="62972"/>
                  </a:cubicBezTo>
                  <a:cubicBezTo>
                    <a:pt x="105490" y="62972"/>
                    <a:pt x="105239" y="62722"/>
                    <a:pt x="105239" y="62401"/>
                  </a:cubicBezTo>
                  <a:cubicBezTo>
                    <a:pt x="105251" y="62079"/>
                    <a:pt x="105490" y="61841"/>
                    <a:pt x="105799" y="61841"/>
                  </a:cubicBezTo>
                  <a:close/>
                  <a:moveTo>
                    <a:pt x="109538" y="61841"/>
                  </a:moveTo>
                  <a:cubicBezTo>
                    <a:pt x="109835" y="61841"/>
                    <a:pt x="110109" y="62091"/>
                    <a:pt x="110109" y="62401"/>
                  </a:cubicBezTo>
                  <a:cubicBezTo>
                    <a:pt x="110109" y="62722"/>
                    <a:pt x="109847" y="62972"/>
                    <a:pt x="109538" y="62972"/>
                  </a:cubicBezTo>
                  <a:cubicBezTo>
                    <a:pt x="109228" y="62972"/>
                    <a:pt x="108978" y="62722"/>
                    <a:pt x="108978" y="62401"/>
                  </a:cubicBezTo>
                  <a:cubicBezTo>
                    <a:pt x="108978" y="62091"/>
                    <a:pt x="109228" y="61841"/>
                    <a:pt x="109538" y="61841"/>
                  </a:cubicBezTo>
                  <a:close/>
                  <a:moveTo>
                    <a:pt x="113264" y="61841"/>
                  </a:moveTo>
                  <a:cubicBezTo>
                    <a:pt x="113574" y="61841"/>
                    <a:pt x="113824" y="62091"/>
                    <a:pt x="113824" y="62401"/>
                  </a:cubicBezTo>
                  <a:cubicBezTo>
                    <a:pt x="113824" y="62722"/>
                    <a:pt x="113574" y="62972"/>
                    <a:pt x="113264" y="62972"/>
                  </a:cubicBezTo>
                  <a:cubicBezTo>
                    <a:pt x="112943" y="62972"/>
                    <a:pt x="112693" y="62722"/>
                    <a:pt x="112693" y="62401"/>
                  </a:cubicBezTo>
                  <a:cubicBezTo>
                    <a:pt x="112705" y="62079"/>
                    <a:pt x="112943" y="61841"/>
                    <a:pt x="113264" y="61841"/>
                  </a:cubicBezTo>
                  <a:close/>
                  <a:moveTo>
                    <a:pt x="116991" y="61841"/>
                  </a:moveTo>
                  <a:cubicBezTo>
                    <a:pt x="117289" y="61841"/>
                    <a:pt x="117562" y="62091"/>
                    <a:pt x="117562" y="62401"/>
                  </a:cubicBezTo>
                  <a:cubicBezTo>
                    <a:pt x="117562" y="62722"/>
                    <a:pt x="117312" y="62972"/>
                    <a:pt x="116991" y="62972"/>
                  </a:cubicBezTo>
                  <a:cubicBezTo>
                    <a:pt x="116681" y="62972"/>
                    <a:pt x="116431" y="62722"/>
                    <a:pt x="116431" y="62401"/>
                  </a:cubicBezTo>
                  <a:cubicBezTo>
                    <a:pt x="116431" y="62091"/>
                    <a:pt x="116681" y="61841"/>
                    <a:pt x="116991" y="61841"/>
                  </a:cubicBezTo>
                  <a:close/>
                  <a:moveTo>
                    <a:pt x="120718" y="61841"/>
                  </a:moveTo>
                  <a:cubicBezTo>
                    <a:pt x="121027" y="61841"/>
                    <a:pt x="121277" y="62091"/>
                    <a:pt x="121277" y="62401"/>
                  </a:cubicBezTo>
                  <a:cubicBezTo>
                    <a:pt x="121277" y="62722"/>
                    <a:pt x="121027" y="62972"/>
                    <a:pt x="120718" y="62972"/>
                  </a:cubicBezTo>
                  <a:cubicBezTo>
                    <a:pt x="120408" y="62972"/>
                    <a:pt x="120146" y="62722"/>
                    <a:pt x="120146" y="62401"/>
                  </a:cubicBezTo>
                  <a:cubicBezTo>
                    <a:pt x="120170" y="62079"/>
                    <a:pt x="120420" y="61841"/>
                    <a:pt x="120718" y="61841"/>
                  </a:cubicBezTo>
                  <a:close/>
                  <a:moveTo>
                    <a:pt x="124456" y="61841"/>
                  </a:moveTo>
                  <a:cubicBezTo>
                    <a:pt x="124754" y="61841"/>
                    <a:pt x="125016" y="62091"/>
                    <a:pt x="125016" y="62401"/>
                  </a:cubicBezTo>
                  <a:cubicBezTo>
                    <a:pt x="125016" y="62722"/>
                    <a:pt x="124766" y="62972"/>
                    <a:pt x="124456" y="62972"/>
                  </a:cubicBezTo>
                  <a:cubicBezTo>
                    <a:pt x="124135" y="62972"/>
                    <a:pt x="123885" y="62722"/>
                    <a:pt x="123885" y="62401"/>
                  </a:cubicBezTo>
                  <a:cubicBezTo>
                    <a:pt x="123885" y="62091"/>
                    <a:pt x="124135" y="61841"/>
                    <a:pt x="124456" y="61841"/>
                  </a:cubicBezTo>
                  <a:close/>
                  <a:moveTo>
                    <a:pt x="128171" y="61841"/>
                  </a:moveTo>
                  <a:cubicBezTo>
                    <a:pt x="128480" y="61841"/>
                    <a:pt x="128742" y="62091"/>
                    <a:pt x="128742" y="62401"/>
                  </a:cubicBezTo>
                  <a:cubicBezTo>
                    <a:pt x="128742" y="62722"/>
                    <a:pt x="128480" y="62972"/>
                    <a:pt x="128171" y="62972"/>
                  </a:cubicBezTo>
                  <a:cubicBezTo>
                    <a:pt x="127861" y="62972"/>
                    <a:pt x="127611" y="62722"/>
                    <a:pt x="127611" y="62401"/>
                  </a:cubicBezTo>
                  <a:cubicBezTo>
                    <a:pt x="127611" y="62079"/>
                    <a:pt x="127861" y="61841"/>
                    <a:pt x="128171" y="61841"/>
                  </a:cubicBezTo>
                  <a:close/>
                  <a:moveTo>
                    <a:pt x="131898" y="61841"/>
                  </a:moveTo>
                  <a:cubicBezTo>
                    <a:pt x="132195" y="61841"/>
                    <a:pt x="132457" y="62091"/>
                    <a:pt x="132457" y="62401"/>
                  </a:cubicBezTo>
                  <a:cubicBezTo>
                    <a:pt x="132457" y="62722"/>
                    <a:pt x="132207" y="62972"/>
                    <a:pt x="131898" y="62972"/>
                  </a:cubicBezTo>
                  <a:cubicBezTo>
                    <a:pt x="131600" y="62972"/>
                    <a:pt x="131326" y="62722"/>
                    <a:pt x="131326" y="62401"/>
                  </a:cubicBezTo>
                  <a:cubicBezTo>
                    <a:pt x="131338" y="62091"/>
                    <a:pt x="131576" y="61841"/>
                    <a:pt x="131898" y="61841"/>
                  </a:cubicBezTo>
                  <a:close/>
                  <a:moveTo>
                    <a:pt x="135624" y="61841"/>
                  </a:moveTo>
                  <a:cubicBezTo>
                    <a:pt x="135946" y="61841"/>
                    <a:pt x="136196" y="62091"/>
                    <a:pt x="136196" y="62401"/>
                  </a:cubicBezTo>
                  <a:cubicBezTo>
                    <a:pt x="136196" y="62722"/>
                    <a:pt x="135934" y="62972"/>
                    <a:pt x="135624" y="62972"/>
                  </a:cubicBezTo>
                  <a:cubicBezTo>
                    <a:pt x="135315" y="62972"/>
                    <a:pt x="135065" y="62722"/>
                    <a:pt x="135065" y="62401"/>
                  </a:cubicBezTo>
                  <a:cubicBezTo>
                    <a:pt x="135065" y="62079"/>
                    <a:pt x="135315" y="61841"/>
                    <a:pt x="135624" y="61841"/>
                  </a:cubicBezTo>
                  <a:close/>
                  <a:moveTo>
                    <a:pt x="139351" y="61841"/>
                  </a:moveTo>
                  <a:cubicBezTo>
                    <a:pt x="139649" y="61841"/>
                    <a:pt x="139910" y="62091"/>
                    <a:pt x="139910" y="62401"/>
                  </a:cubicBezTo>
                  <a:cubicBezTo>
                    <a:pt x="139910" y="62722"/>
                    <a:pt x="139660" y="62972"/>
                    <a:pt x="139351" y="62972"/>
                  </a:cubicBezTo>
                  <a:cubicBezTo>
                    <a:pt x="139053" y="62972"/>
                    <a:pt x="138779" y="62722"/>
                    <a:pt x="138779" y="62401"/>
                  </a:cubicBezTo>
                  <a:cubicBezTo>
                    <a:pt x="138803" y="62091"/>
                    <a:pt x="139041" y="61841"/>
                    <a:pt x="139351" y="61841"/>
                  </a:cubicBezTo>
                  <a:close/>
                  <a:moveTo>
                    <a:pt x="143089" y="61841"/>
                  </a:moveTo>
                  <a:cubicBezTo>
                    <a:pt x="143399" y="61841"/>
                    <a:pt x="143649" y="62091"/>
                    <a:pt x="143649" y="62401"/>
                  </a:cubicBezTo>
                  <a:cubicBezTo>
                    <a:pt x="143649" y="62722"/>
                    <a:pt x="143399" y="62972"/>
                    <a:pt x="143089" y="62972"/>
                  </a:cubicBezTo>
                  <a:cubicBezTo>
                    <a:pt x="142768" y="62972"/>
                    <a:pt x="142518" y="62722"/>
                    <a:pt x="142518" y="62401"/>
                  </a:cubicBezTo>
                  <a:cubicBezTo>
                    <a:pt x="142518" y="62079"/>
                    <a:pt x="142768" y="61841"/>
                    <a:pt x="143089" y="61841"/>
                  </a:cubicBezTo>
                  <a:close/>
                  <a:moveTo>
                    <a:pt x="146804" y="61841"/>
                  </a:moveTo>
                  <a:cubicBezTo>
                    <a:pt x="147102" y="61841"/>
                    <a:pt x="147376" y="62091"/>
                    <a:pt x="147376" y="62401"/>
                  </a:cubicBezTo>
                  <a:cubicBezTo>
                    <a:pt x="147376" y="62722"/>
                    <a:pt x="147114" y="62972"/>
                    <a:pt x="146804" y="62972"/>
                  </a:cubicBezTo>
                  <a:cubicBezTo>
                    <a:pt x="146495" y="62972"/>
                    <a:pt x="146245" y="62722"/>
                    <a:pt x="146245" y="62401"/>
                  </a:cubicBezTo>
                  <a:cubicBezTo>
                    <a:pt x="146257" y="62091"/>
                    <a:pt x="146495" y="61841"/>
                    <a:pt x="146804" y="61841"/>
                  </a:cubicBezTo>
                  <a:close/>
                  <a:moveTo>
                    <a:pt x="150543" y="61841"/>
                  </a:moveTo>
                  <a:cubicBezTo>
                    <a:pt x="150852" y="61841"/>
                    <a:pt x="151102" y="62091"/>
                    <a:pt x="151102" y="62401"/>
                  </a:cubicBezTo>
                  <a:cubicBezTo>
                    <a:pt x="151102" y="62722"/>
                    <a:pt x="150852" y="62972"/>
                    <a:pt x="150543" y="62972"/>
                  </a:cubicBezTo>
                  <a:cubicBezTo>
                    <a:pt x="150233" y="62972"/>
                    <a:pt x="149971" y="62722"/>
                    <a:pt x="149971" y="62401"/>
                  </a:cubicBezTo>
                  <a:cubicBezTo>
                    <a:pt x="149971" y="62079"/>
                    <a:pt x="150233" y="61841"/>
                    <a:pt x="150543" y="61841"/>
                  </a:cubicBezTo>
                  <a:close/>
                  <a:moveTo>
                    <a:pt x="154258" y="61841"/>
                  </a:moveTo>
                  <a:cubicBezTo>
                    <a:pt x="154555" y="61841"/>
                    <a:pt x="154829" y="62091"/>
                    <a:pt x="154829" y="62401"/>
                  </a:cubicBezTo>
                  <a:cubicBezTo>
                    <a:pt x="154829" y="62722"/>
                    <a:pt x="154567" y="62972"/>
                    <a:pt x="154258" y="62972"/>
                  </a:cubicBezTo>
                  <a:cubicBezTo>
                    <a:pt x="153948" y="62972"/>
                    <a:pt x="153698" y="62722"/>
                    <a:pt x="153698" y="62401"/>
                  </a:cubicBezTo>
                  <a:cubicBezTo>
                    <a:pt x="153710" y="62091"/>
                    <a:pt x="153948" y="61841"/>
                    <a:pt x="154258" y="61841"/>
                  </a:cubicBezTo>
                  <a:close/>
                  <a:moveTo>
                    <a:pt x="3405" y="63698"/>
                  </a:moveTo>
                  <a:cubicBezTo>
                    <a:pt x="3703" y="63698"/>
                    <a:pt x="3977" y="63948"/>
                    <a:pt x="3977" y="64270"/>
                  </a:cubicBezTo>
                  <a:cubicBezTo>
                    <a:pt x="3977" y="64568"/>
                    <a:pt x="3727" y="64829"/>
                    <a:pt x="3405" y="64829"/>
                  </a:cubicBezTo>
                  <a:cubicBezTo>
                    <a:pt x="3096" y="64829"/>
                    <a:pt x="2846" y="64579"/>
                    <a:pt x="2846" y="64270"/>
                  </a:cubicBezTo>
                  <a:cubicBezTo>
                    <a:pt x="2858" y="63937"/>
                    <a:pt x="3096" y="63698"/>
                    <a:pt x="3405" y="63698"/>
                  </a:cubicBezTo>
                  <a:close/>
                  <a:moveTo>
                    <a:pt x="7132" y="63698"/>
                  </a:moveTo>
                  <a:cubicBezTo>
                    <a:pt x="7430" y="63698"/>
                    <a:pt x="7692" y="63948"/>
                    <a:pt x="7692" y="64270"/>
                  </a:cubicBezTo>
                  <a:cubicBezTo>
                    <a:pt x="7692" y="64568"/>
                    <a:pt x="7442" y="64829"/>
                    <a:pt x="7132" y="64829"/>
                  </a:cubicBezTo>
                  <a:cubicBezTo>
                    <a:pt x="6834" y="64829"/>
                    <a:pt x="6560" y="64579"/>
                    <a:pt x="6560" y="64270"/>
                  </a:cubicBezTo>
                  <a:cubicBezTo>
                    <a:pt x="6584" y="63937"/>
                    <a:pt x="6822" y="63698"/>
                    <a:pt x="7132" y="63698"/>
                  </a:cubicBezTo>
                  <a:close/>
                  <a:moveTo>
                    <a:pt x="10871" y="63698"/>
                  </a:moveTo>
                  <a:cubicBezTo>
                    <a:pt x="11168" y="63698"/>
                    <a:pt x="11430" y="63948"/>
                    <a:pt x="11430" y="64270"/>
                  </a:cubicBezTo>
                  <a:cubicBezTo>
                    <a:pt x="11430" y="64568"/>
                    <a:pt x="11180" y="64829"/>
                    <a:pt x="10871" y="64829"/>
                  </a:cubicBezTo>
                  <a:cubicBezTo>
                    <a:pt x="10573" y="64829"/>
                    <a:pt x="10299" y="64579"/>
                    <a:pt x="10299" y="64270"/>
                  </a:cubicBezTo>
                  <a:cubicBezTo>
                    <a:pt x="10299" y="63937"/>
                    <a:pt x="10549" y="63698"/>
                    <a:pt x="10871" y="63698"/>
                  </a:cubicBezTo>
                  <a:close/>
                  <a:moveTo>
                    <a:pt x="14585" y="63698"/>
                  </a:moveTo>
                  <a:cubicBezTo>
                    <a:pt x="14883" y="63698"/>
                    <a:pt x="15157" y="63948"/>
                    <a:pt x="15157" y="64270"/>
                  </a:cubicBezTo>
                  <a:cubicBezTo>
                    <a:pt x="15157" y="64568"/>
                    <a:pt x="14895" y="64829"/>
                    <a:pt x="14585" y="64829"/>
                  </a:cubicBezTo>
                  <a:cubicBezTo>
                    <a:pt x="14288" y="64829"/>
                    <a:pt x="14014" y="64579"/>
                    <a:pt x="14014" y="64270"/>
                  </a:cubicBezTo>
                  <a:cubicBezTo>
                    <a:pt x="14038" y="63937"/>
                    <a:pt x="14276" y="63698"/>
                    <a:pt x="14585" y="63698"/>
                  </a:cubicBezTo>
                  <a:close/>
                  <a:moveTo>
                    <a:pt x="18324" y="63698"/>
                  </a:moveTo>
                  <a:cubicBezTo>
                    <a:pt x="18622" y="63698"/>
                    <a:pt x="18883" y="63948"/>
                    <a:pt x="18883" y="64270"/>
                  </a:cubicBezTo>
                  <a:cubicBezTo>
                    <a:pt x="18883" y="64568"/>
                    <a:pt x="18633" y="64829"/>
                    <a:pt x="18324" y="64829"/>
                  </a:cubicBezTo>
                  <a:cubicBezTo>
                    <a:pt x="18026" y="64829"/>
                    <a:pt x="17752" y="64579"/>
                    <a:pt x="17752" y="64270"/>
                  </a:cubicBezTo>
                  <a:cubicBezTo>
                    <a:pt x="17752" y="63937"/>
                    <a:pt x="18014" y="63698"/>
                    <a:pt x="18324" y="63698"/>
                  </a:cubicBezTo>
                  <a:close/>
                  <a:moveTo>
                    <a:pt x="22039" y="63698"/>
                  </a:moveTo>
                  <a:cubicBezTo>
                    <a:pt x="22336" y="63698"/>
                    <a:pt x="22610" y="63948"/>
                    <a:pt x="22610" y="64270"/>
                  </a:cubicBezTo>
                  <a:cubicBezTo>
                    <a:pt x="22610" y="64568"/>
                    <a:pt x="22360" y="64829"/>
                    <a:pt x="22039" y="64829"/>
                  </a:cubicBezTo>
                  <a:cubicBezTo>
                    <a:pt x="21729" y="64829"/>
                    <a:pt x="21479" y="64579"/>
                    <a:pt x="21479" y="64270"/>
                  </a:cubicBezTo>
                  <a:cubicBezTo>
                    <a:pt x="21491" y="63937"/>
                    <a:pt x="21729" y="63698"/>
                    <a:pt x="22039" y="63698"/>
                  </a:cubicBezTo>
                  <a:close/>
                  <a:moveTo>
                    <a:pt x="25777" y="63698"/>
                  </a:moveTo>
                  <a:cubicBezTo>
                    <a:pt x="26075" y="63698"/>
                    <a:pt x="26349" y="63948"/>
                    <a:pt x="26349" y="64270"/>
                  </a:cubicBezTo>
                  <a:cubicBezTo>
                    <a:pt x="26349" y="64568"/>
                    <a:pt x="26087" y="64829"/>
                    <a:pt x="25777" y="64829"/>
                  </a:cubicBezTo>
                  <a:cubicBezTo>
                    <a:pt x="25468" y="64829"/>
                    <a:pt x="25206" y="64579"/>
                    <a:pt x="25206" y="64270"/>
                  </a:cubicBezTo>
                  <a:cubicBezTo>
                    <a:pt x="25218" y="63937"/>
                    <a:pt x="25468" y="63698"/>
                    <a:pt x="25777" y="63698"/>
                  </a:cubicBezTo>
                  <a:close/>
                  <a:moveTo>
                    <a:pt x="29504" y="63698"/>
                  </a:moveTo>
                  <a:cubicBezTo>
                    <a:pt x="29801" y="63698"/>
                    <a:pt x="30063" y="63948"/>
                    <a:pt x="30063" y="64270"/>
                  </a:cubicBezTo>
                  <a:cubicBezTo>
                    <a:pt x="30063" y="64568"/>
                    <a:pt x="29813" y="64829"/>
                    <a:pt x="29504" y="64829"/>
                  </a:cubicBezTo>
                  <a:cubicBezTo>
                    <a:pt x="29182" y="64829"/>
                    <a:pt x="28932" y="64579"/>
                    <a:pt x="28932" y="64270"/>
                  </a:cubicBezTo>
                  <a:cubicBezTo>
                    <a:pt x="28944" y="63937"/>
                    <a:pt x="29182" y="63698"/>
                    <a:pt x="29504" y="63698"/>
                  </a:cubicBezTo>
                  <a:close/>
                  <a:moveTo>
                    <a:pt x="33230" y="63698"/>
                  </a:moveTo>
                  <a:cubicBezTo>
                    <a:pt x="33528" y="63698"/>
                    <a:pt x="33802" y="63948"/>
                    <a:pt x="33802" y="64270"/>
                  </a:cubicBezTo>
                  <a:cubicBezTo>
                    <a:pt x="33802" y="64568"/>
                    <a:pt x="33552" y="64829"/>
                    <a:pt x="33230" y="64829"/>
                  </a:cubicBezTo>
                  <a:cubicBezTo>
                    <a:pt x="32921" y="64829"/>
                    <a:pt x="32671" y="64579"/>
                    <a:pt x="32671" y="64270"/>
                  </a:cubicBezTo>
                  <a:cubicBezTo>
                    <a:pt x="32671" y="63937"/>
                    <a:pt x="32921" y="63698"/>
                    <a:pt x="33230" y="63698"/>
                  </a:cubicBezTo>
                  <a:close/>
                  <a:moveTo>
                    <a:pt x="36957" y="63698"/>
                  </a:moveTo>
                  <a:cubicBezTo>
                    <a:pt x="37255" y="63698"/>
                    <a:pt x="37517" y="63948"/>
                    <a:pt x="37517" y="64270"/>
                  </a:cubicBezTo>
                  <a:cubicBezTo>
                    <a:pt x="37517" y="64568"/>
                    <a:pt x="37267" y="64829"/>
                    <a:pt x="36957" y="64829"/>
                  </a:cubicBezTo>
                  <a:cubicBezTo>
                    <a:pt x="36648" y="64829"/>
                    <a:pt x="36386" y="64579"/>
                    <a:pt x="36386" y="64270"/>
                  </a:cubicBezTo>
                  <a:cubicBezTo>
                    <a:pt x="36409" y="63937"/>
                    <a:pt x="36648" y="63698"/>
                    <a:pt x="36957" y="63698"/>
                  </a:cubicBezTo>
                  <a:close/>
                  <a:moveTo>
                    <a:pt x="40672" y="63698"/>
                  </a:moveTo>
                  <a:cubicBezTo>
                    <a:pt x="40970" y="63698"/>
                    <a:pt x="41243" y="63948"/>
                    <a:pt x="41243" y="64270"/>
                  </a:cubicBezTo>
                  <a:cubicBezTo>
                    <a:pt x="41243" y="64568"/>
                    <a:pt x="40993" y="64829"/>
                    <a:pt x="40672" y="64829"/>
                  </a:cubicBezTo>
                  <a:cubicBezTo>
                    <a:pt x="40374" y="64829"/>
                    <a:pt x="40112" y="64579"/>
                    <a:pt x="40112" y="64270"/>
                  </a:cubicBezTo>
                  <a:cubicBezTo>
                    <a:pt x="40124" y="63937"/>
                    <a:pt x="40362" y="63698"/>
                    <a:pt x="40672" y="63698"/>
                  </a:cubicBezTo>
                  <a:close/>
                  <a:moveTo>
                    <a:pt x="44410" y="63698"/>
                  </a:moveTo>
                  <a:cubicBezTo>
                    <a:pt x="44708" y="63698"/>
                    <a:pt x="44982" y="63948"/>
                    <a:pt x="44982" y="64270"/>
                  </a:cubicBezTo>
                  <a:cubicBezTo>
                    <a:pt x="44982" y="64568"/>
                    <a:pt x="44720" y="64829"/>
                    <a:pt x="44410" y="64829"/>
                  </a:cubicBezTo>
                  <a:cubicBezTo>
                    <a:pt x="44113" y="64829"/>
                    <a:pt x="43851" y="64579"/>
                    <a:pt x="43851" y="64270"/>
                  </a:cubicBezTo>
                  <a:cubicBezTo>
                    <a:pt x="43851" y="63937"/>
                    <a:pt x="44101" y="63698"/>
                    <a:pt x="44410" y="63698"/>
                  </a:cubicBezTo>
                  <a:close/>
                  <a:moveTo>
                    <a:pt x="48137" y="63698"/>
                  </a:moveTo>
                  <a:cubicBezTo>
                    <a:pt x="48435" y="63698"/>
                    <a:pt x="48697" y="63948"/>
                    <a:pt x="48697" y="64270"/>
                  </a:cubicBezTo>
                  <a:cubicBezTo>
                    <a:pt x="48697" y="64568"/>
                    <a:pt x="48447" y="64829"/>
                    <a:pt x="48137" y="64829"/>
                  </a:cubicBezTo>
                  <a:cubicBezTo>
                    <a:pt x="47839" y="64829"/>
                    <a:pt x="47566" y="64579"/>
                    <a:pt x="47566" y="64270"/>
                  </a:cubicBezTo>
                  <a:cubicBezTo>
                    <a:pt x="47578" y="63937"/>
                    <a:pt x="47839" y="63698"/>
                    <a:pt x="48137" y="63698"/>
                  </a:cubicBezTo>
                  <a:close/>
                  <a:moveTo>
                    <a:pt x="51864" y="63698"/>
                  </a:moveTo>
                  <a:cubicBezTo>
                    <a:pt x="52161" y="63698"/>
                    <a:pt x="52435" y="63948"/>
                    <a:pt x="52435" y="64270"/>
                  </a:cubicBezTo>
                  <a:cubicBezTo>
                    <a:pt x="52435" y="64568"/>
                    <a:pt x="52185" y="64829"/>
                    <a:pt x="51864" y="64829"/>
                  </a:cubicBezTo>
                  <a:cubicBezTo>
                    <a:pt x="51566" y="64829"/>
                    <a:pt x="51304" y="64579"/>
                    <a:pt x="51304" y="64270"/>
                  </a:cubicBezTo>
                  <a:cubicBezTo>
                    <a:pt x="51304" y="63937"/>
                    <a:pt x="51554" y="63698"/>
                    <a:pt x="51864" y="63698"/>
                  </a:cubicBezTo>
                  <a:close/>
                  <a:moveTo>
                    <a:pt x="55602" y="63698"/>
                  </a:moveTo>
                  <a:cubicBezTo>
                    <a:pt x="55900" y="63698"/>
                    <a:pt x="56174" y="63948"/>
                    <a:pt x="56174" y="64270"/>
                  </a:cubicBezTo>
                  <a:cubicBezTo>
                    <a:pt x="56174" y="64568"/>
                    <a:pt x="55912" y="64829"/>
                    <a:pt x="55602" y="64829"/>
                  </a:cubicBezTo>
                  <a:cubicBezTo>
                    <a:pt x="55293" y="64829"/>
                    <a:pt x="55043" y="64579"/>
                    <a:pt x="55043" y="64270"/>
                  </a:cubicBezTo>
                  <a:cubicBezTo>
                    <a:pt x="55043" y="63937"/>
                    <a:pt x="55293" y="63698"/>
                    <a:pt x="55602" y="63698"/>
                  </a:cubicBezTo>
                  <a:close/>
                  <a:moveTo>
                    <a:pt x="59329" y="63698"/>
                  </a:moveTo>
                  <a:cubicBezTo>
                    <a:pt x="59627" y="63698"/>
                    <a:pt x="59889" y="63948"/>
                    <a:pt x="59889" y="64270"/>
                  </a:cubicBezTo>
                  <a:cubicBezTo>
                    <a:pt x="59889" y="64568"/>
                    <a:pt x="59639" y="64829"/>
                    <a:pt x="59329" y="64829"/>
                  </a:cubicBezTo>
                  <a:cubicBezTo>
                    <a:pt x="59008" y="64829"/>
                    <a:pt x="58757" y="64579"/>
                    <a:pt x="58757" y="64270"/>
                  </a:cubicBezTo>
                  <a:cubicBezTo>
                    <a:pt x="58757" y="63937"/>
                    <a:pt x="59008" y="63698"/>
                    <a:pt x="59329" y="63698"/>
                  </a:cubicBezTo>
                  <a:close/>
                  <a:moveTo>
                    <a:pt x="63056" y="63698"/>
                  </a:moveTo>
                  <a:cubicBezTo>
                    <a:pt x="63353" y="63698"/>
                    <a:pt x="63627" y="63948"/>
                    <a:pt x="63627" y="64270"/>
                  </a:cubicBezTo>
                  <a:cubicBezTo>
                    <a:pt x="63627" y="64568"/>
                    <a:pt x="63377" y="64829"/>
                    <a:pt x="63056" y="64829"/>
                  </a:cubicBezTo>
                  <a:cubicBezTo>
                    <a:pt x="62746" y="64829"/>
                    <a:pt x="62496" y="64579"/>
                    <a:pt x="62496" y="64270"/>
                  </a:cubicBezTo>
                  <a:cubicBezTo>
                    <a:pt x="62496" y="63937"/>
                    <a:pt x="62746" y="63698"/>
                    <a:pt x="63056" y="63698"/>
                  </a:cubicBezTo>
                  <a:close/>
                  <a:moveTo>
                    <a:pt x="66782" y="63698"/>
                  </a:moveTo>
                  <a:cubicBezTo>
                    <a:pt x="67080" y="63698"/>
                    <a:pt x="67342" y="63948"/>
                    <a:pt x="67342" y="64270"/>
                  </a:cubicBezTo>
                  <a:cubicBezTo>
                    <a:pt x="67342" y="64568"/>
                    <a:pt x="67092" y="64829"/>
                    <a:pt x="66782" y="64829"/>
                  </a:cubicBezTo>
                  <a:cubicBezTo>
                    <a:pt x="66473" y="64829"/>
                    <a:pt x="66211" y="64579"/>
                    <a:pt x="66211" y="64270"/>
                  </a:cubicBezTo>
                  <a:cubicBezTo>
                    <a:pt x="66235" y="63937"/>
                    <a:pt x="66473" y="63698"/>
                    <a:pt x="66782" y="63698"/>
                  </a:cubicBezTo>
                  <a:close/>
                  <a:moveTo>
                    <a:pt x="70509" y="63698"/>
                  </a:moveTo>
                  <a:cubicBezTo>
                    <a:pt x="70807" y="63698"/>
                    <a:pt x="71080" y="63948"/>
                    <a:pt x="71080" y="64270"/>
                  </a:cubicBezTo>
                  <a:cubicBezTo>
                    <a:pt x="71080" y="64568"/>
                    <a:pt x="70830" y="64829"/>
                    <a:pt x="70509" y="64829"/>
                  </a:cubicBezTo>
                  <a:cubicBezTo>
                    <a:pt x="70199" y="64829"/>
                    <a:pt x="69949" y="64579"/>
                    <a:pt x="69949" y="64270"/>
                  </a:cubicBezTo>
                  <a:cubicBezTo>
                    <a:pt x="69949" y="63937"/>
                    <a:pt x="70199" y="63698"/>
                    <a:pt x="70509" y="63698"/>
                  </a:cubicBezTo>
                  <a:close/>
                  <a:moveTo>
                    <a:pt x="74236" y="63698"/>
                  </a:moveTo>
                  <a:cubicBezTo>
                    <a:pt x="74533" y="63698"/>
                    <a:pt x="74795" y="63948"/>
                    <a:pt x="74795" y="64270"/>
                  </a:cubicBezTo>
                  <a:cubicBezTo>
                    <a:pt x="74795" y="64568"/>
                    <a:pt x="74545" y="64829"/>
                    <a:pt x="74236" y="64829"/>
                  </a:cubicBezTo>
                  <a:cubicBezTo>
                    <a:pt x="73938" y="64829"/>
                    <a:pt x="73676" y="64579"/>
                    <a:pt x="73676" y="64270"/>
                  </a:cubicBezTo>
                  <a:cubicBezTo>
                    <a:pt x="73676" y="63937"/>
                    <a:pt x="73926" y="63698"/>
                    <a:pt x="74236" y="63698"/>
                  </a:cubicBezTo>
                  <a:close/>
                  <a:moveTo>
                    <a:pt x="77855" y="63698"/>
                  </a:moveTo>
                  <a:cubicBezTo>
                    <a:pt x="78153" y="63698"/>
                    <a:pt x="78415" y="63948"/>
                    <a:pt x="78415" y="64270"/>
                  </a:cubicBezTo>
                  <a:cubicBezTo>
                    <a:pt x="78415" y="64568"/>
                    <a:pt x="78165" y="64829"/>
                    <a:pt x="77855" y="64829"/>
                  </a:cubicBezTo>
                  <a:cubicBezTo>
                    <a:pt x="77546" y="64829"/>
                    <a:pt x="77284" y="64579"/>
                    <a:pt x="77284" y="64270"/>
                  </a:cubicBezTo>
                  <a:cubicBezTo>
                    <a:pt x="77284" y="63937"/>
                    <a:pt x="77546" y="63698"/>
                    <a:pt x="77855" y="63698"/>
                  </a:cubicBezTo>
                  <a:close/>
                  <a:moveTo>
                    <a:pt x="81570" y="63698"/>
                  </a:moveTo>
                  <a:cubicBezTo>
                    <a:pt x="81868" y="63698"/>
                    <a:pt x="82141" y="63948"/>
                    <a:pt x="82141" y="64270"/>
                  </a:cubicBezTo>
                  <a:cubicBezTo>
                    <a:pt x="82141" y="64568"/>
                    <a:pt x="81879" y="64829"/>
                    <a:pt x="81570" y="64829"/>
                  </a:cubicBezTo>
                  <a:cubicBezTo>
                    <a:pt x="81260" y="64829"/>
                    <a:pt x="81010" y="64579"/>
                    <a:pt x="81010" y="64270"/>
                  </a:cubicBezTo>
                  <a:cubicBezTo>
                    <a:pt x="81022" y="63937"/>
                    <a:pt x="81260" y="63698"/>
                    <a:pt x="81570" y="63698"/>
                  </a:cubicBezTo>
                  <a:close/>
                  <a:moveTo>
                    <a:pt x="85308" y="63698"/>
                  </a:moveTo>
                  <a:cubicBezTo>
                    <a:pt x="85606" y="63698"/>
                    <a:pt x="85880" y="63948"/>
                    <a:pt x="85880" y="64270"/>
                  </a:cubicBezTo>
                  <a:cubicBezTo>
                    <a:pt x="85880" y="64568"/>
                    <a:pt x="85618" y="64829"/>
                    <a:pt x="85308" y="64829"/>
                  </a:cubicBezTo>
                  <a:cubicBezTo>
                    <a:pt x="84999" y="64829"/>
                    <a:pt x="84749" y="64579"/>
                    <a:pt x="84749" y="64270"/>
                  </a:cubicBezTo>
                  <a:cubicBezTo>
                    <a:pt x="84749" y="63937"/>
                    <a:pt x="84999" y="63698"/>
                    <a:pt x="85308" y="63698"/>
                  </a:cubicBezTo>
                  <a:close/>
                  <a:moveTo>
                    <a:pt x="89035" y="63698"/>
                  </a:moveTo>
                  <a:cubicBezTo>
                    <a:pt x="89333" y="63698"/>
                    <a:pt x="89595" y="63948"/>
                    <a:pt x="89595" y="64270"/>
                  </a:cubicBezTo>
                  <a:cubicBezTo>
                    <a:pt x="89595" y="64568"/>
                    <a:pt x="89345" y="64829"/>
                    <a:pt x="89035" y="64829"/>
                  </a:cubicBezTo>
                  <a:cubicBezTo>
                    <a:pt x="88714" y="64829"/>
                    <a:pt x="88464" y="64579"/>
                    <a:pt x="88464" y="64270"/>
                  </a:cubicBezTo>
                  <a:cubicBezTo>
                    <a:pt x="88475" y="63937"/>
                    <a:pt x="88714" y="63698"/>
                    <a:pt x="89035" y="63698"/>
                  </a:cubicBezTo>
                  <a:close/>
                  <a:moveTo>
                    <a:pt x="92762" y="63698"/>
                  </a:moveTo>
                  <a:cubicBezTo>
                    <a:pt x="93059" y="63698"/>
                    <a:pt x="93333" y="63948"/>
                    <a:pt x="93333" y="64270"/>
                  </a:cubicBezTo>
                  <a:cubicBezTo>
                    <a:pt x="93333" y="64568"/>
                    <a:pt x="93071" y="64829"/>
                    <a:pt x="92762" y="64829"/>
                  </a:cubicBezTo>
                  <a:cubicBezTo>
                    <a:pt x="92452" y="64829"/>
                    <a:pt x="92202" y="64579"/>
                    <a:pt x="92202" y="64270"/>
                  </a:cubicBezTo>
                  <a:cubicBezTo>
                    <a:pt x="92202" y="63937"/>
                    <a:pt x="92452" y="63698"/>
                    <a:pt x="92762" y="63698"/>
                  </a:cubicBezTo>
                  <a:close/>
                  <a:moveTo>
                    <a:pt x="96488" y="63698"/>
                  </a:moveTo>
                  <a:cubicBezTo>
                    <a:pt x="96786" y="63698"/>
                    <a:pt x="97048" y="63948"/>
                    <a:pt x="97048" y="64270"/>
                  </a:cubicBezTo>
                  <a:cubicBezTo>
                    <a:pt x="97048" y="64568"/>
                    <a:pt x="96798" y="64829"/>
                    <a:pt x="96488" y="64829"/>
                  </a:cubicBezTo>
                  <a:cubicBezTo>
                    <a:pt x="96191" y="64829"/>
                    <a:pt x="95917" y="64579"/>
                    <a:pt x="95917" y="64270"/>
                  </a:cubicBezTo>
                  <a:cubicBezTo>
                    <a:pt x="95917" y="63937"/>
                    <a:pt x="96179" y="63698"/>
                    <a:pt x="96488" y="63698"/>
                  </a:cubicBezTo>
                  <a:close/>
                  <a:moveTo>
                    <a:pt x="100203" y="63698"/>
                  </a:moveTo>
                  <a:cubicBezTo>
                    <a:pt x="100501" y="63698"/>
                    <a:pt x="100775" y="63948"/>
                    <a:pt x="100775" y="64270"/>
                  </a:cubicBezTo>
                  <a:cubicBezTo>
                    <a:pt x="100775" y="64568"/>
                    <a:pt x="100513" y="64829"/>
                    <a:pt x="100203" y="64829"/>
                  </a:cubicBezTo>
                  <a:cubicBezTo>
                    <a:pt x="99905" y="64829"/>
                    <a:pt x="99644" y="64579"/>
                    <a:pt x="99644" y="64270"/>
                  </a:cubicBezTo>
                  <a:cubicBezTo>
                    <a:pt x="99655" y="63937"/>
                    <a:pt x="99894" y="63698"/>
                    <a:pt x="100203" y="63698"/>
                  </a:cubicBezTo>
                  <a:close/>
                  <a:moveTo>
                    <a:pt x="103942" y="63698"/>
                  </a:moveTo>
                  <a:cubicBezTo>
                    <a:pt x="104239" y="63698"/>
                    <a:pt x="104513" y="63948"/>
                    <a:pt x="104513" y="64270"/>
                  </a:cubicBezTo>
                  <a:cubicBezTo>
                    <a:pt x="104513" y="64568"/>
                    <a:pt x="104251" y="64829"/>
                    <a:pt x="103942" y="64829"/>
                  </a:cubicBezTo>
                  <a:cubicBezTo>
                    <a:pt x="103644" y="64829"/>
                    <a:pt x="103382" y="64579"/>
                    <a:pt x="103382" y="64270"/>
                  </a:cubicBezTo>
                  <a:cubicBezTo>
                    <a:pt x="103382" y="63937"/>
                    <a:pt x="103632" y="63698"/>
                    <a:pt x="103942" y="63698"/>
                  </a:cubicBezTo>
                  <a:close/>
                  <a:moveTo>
                    <a:pt x="107668" y="63698"/>
                  </a:moveTo>
                  <a:cubicBezTo>
                    <a:pt x="107966" y="63698"/>
                    <a:pt x="108228" y="63948"/>
                    <a:pt x="108228" y="64270"/>
                  </a:cubicBezTo>
                  <a:cubicBezTo>
                    <a:pt x="108228" y="64568"/>
                    <a:pt x="107978" y="64829"/>
                    <a:pt x="107668" y="64829"/>
                  </a:cubicBezTo>
                  <a:cubicBezTo>
                    <a:pt x="107371" y="64829"/>
                    <a:pt x="107097" y="64579"/>
                    <a:pt x="107097" y="64270"/>
                  </a:cubicBezTo>
                  <a:cubicBezTo>
                    <a:pt x="107109" y="63937"/>
                    <a:pt x="107347" y="63698"/>
                    <a:pt x="107668" y="63698"/>
                  </a:cubicBezTo>
                  <a:close/>
                  <a:moveTo>
                    <a:pt x="111395" y="63698"/>
                  </a:moveTo>
                  <a:cubicBezTo>
                    <a:pt x="111693" y="63698"/>
                    <a:pt x="111967" y="63948"/>
                    <a:pt x="111967" y="64270"/>
                  </a:cubicBezTo>
                  <a:cubicBezTo>
                    <a:pt x="111967" y="64568"/>
                    <a:pt x="111705" y="64829"/>
                    <a:pt x="111395" y="64829"/>
                  </a:cubicBezTo>
                  <a:cubicBezTo>
                    <a:pt x="111085" y="64829"/>
                    <a:pt x="110835" y="64579"/>
                    <a:pt x="110835" y="64270"/>
                  </a:cubicBezTo>
                  <a:cubicBezTo>
                    <a:pt x="110835" y="63937"/>
                    <a:pt x="111085" y="63698"/>
                    <a:pt x="111395" y="63698"/>
                  </a:cubicBezTo>
                  <a:close/>
                  <a:moveTo>
                    <a:pt x="115122" y="63698"/>
                  </a:moveTo>
                  <a:cubicBezTo>
                    <a:pt x="115419" y="63698"/>
                    <a:pt x="115681" y="63948"/>
                    <a:pt x="115681" y="64270"/>
                  </a:cubicBezTo>
                  <a:cubicBezTo>
                    <a:pt x="115681" y="64568"/>
                    <a:pt x="115431" y="64829"/>
                    <a:pt x="115122" y="64829"/>
                  </a:cubicBezTo>
                  <a:cubicBezTo>
                    <a:pt x="114812" y="64829"/>
                    <a:pt x="114550" y="64579"/>
                    <a:pt x="114550" y="64270"/>
                  </a:cubicBezTo>
                  <a:cubicBezTo>
                    <a:pt x="114574" y="63937"/>
                    <a:pt x="114812" y="63698"/>
                    <a:pt x="115122" y="63698"/>
                  </a:cubicBezTo>
                  <a:close/>
                  <a:moveTo>
                    <a:pt x="118860" y="63698"/>
                  </a:moveTo>
                  <a:cubicBezTo>
                    <a:pt x="119158" y="63698"/>
                    <a:pt x="119420" y="63948"/>
                    <a:pt x="119420" y="64270"/>
                  </a:cubicBezTo>
                  <a:cubicBezTo>
                    <a:pt x="119420" y="64568"/>
                    <a:pt x="119170" y="64829"/>
                    <a:pt x="118860" y="64829"/>
                  </a:cubicBezTo>
                  <a:cubicBezTo>
                    <a:pt x="118539" y="64829"/>
                    <a:pt x="118289" y="64579"/>
                    <a:pt x="118289" y="64270"/>
                  </a:cubicBezTo>
                  <a:cubicBezTo>
                    <a:pt x="118289" y="63937"/>
                    <a:pt x="118539" y="63698"/>
                    <a:pt x="118860" y="63698"/>
                  </a:cubicBezTo>
                  <a:close/>
                  <a:moveTo>
                    <a:pt x="122575" y="63698"/>
                  </a:moveTo>
                  <a:cubicBezTo>
                    <a:pt x="122873" y="63698"/>
                    <a:pt x="123146" y="63948"/>
                    <a:pt x="123146" y="64270"/>
                  </a:cubicBezTo>
                  <a:cubicBezTo>
                    <a:pt x="123146" y="64568"/>
                    <a:pt x="122885" y="64829"/>
                    <a:pt x="122575" y="64829"/>
                  </a:cubicBezTo>
                  <a:cubicBezTo>
                    <a:pt x="122265" y="64829"/>
                    <a:pt x="122015" y="64579"/>
                    <a:pt x="122015" y="64270"/>
                  </a:cubicBezTo>
                  <a:cubicBezTo>
                    <a:pt x="122027" y="63937"/>
                    <a:pt x="122277" y="63698"/>
                    <a:pt x="122575" y="63698"/>
                  </a:cubicBezTo>
                  <a:close/>
                  <a:moveTo>
                    <a:pt x="126314" y="63698"/>
                  </a:moveTo>
                  <a:cubicBezTo>
                    <a:pt x="126611" y="63698"/>
                    <a:pt x="126873" y="63948"/>
                    <a:pt x="126873" y="64270"/>
                  </a:cubicBezTo>
                  <a:cubicBezTo>
                    <a:pt x="126873" y="64568"/>
                    <a:pt x="126623" y="64829"/>
                    <a:pt x="126314" y="64829"/>
                  </a:cubicBezTo>
                  <a:cubicBezTo>
                    <a:pt x="126004" y="64829"/>
                    <a:pt x="125742" y="64579"/>
                    <a:pt x="125742" y="64270"/>
                  </a:cubicBezTo>
                  <a:cubicBezTo>
                    <a:pt x="125742" y="63937"/>
                    <a:pt x="126004" y="63698"/>
                    <a:pt x="126314" y="63698"/>
                  </a:cubicBezTo>
                  <a:close/>
                  <a:moveTo>
                    <a:pt x="130028" y="63698"/>
                  </a:moveTo>
                  <a:cubicBezTo>
                    <a:pt x="130326" y="63698"/>
                    <a:pt x="130600" y="63948"/>
                    <a:pt x="130600" y="64270"/>
                  </a:cubicBezTo>
                  <a:cubicBezTo>
                    <a:pt x="130600" y="64568"/>
                    <a:pt x="130350" y="64829"/>
                    <a:pt x="130028" y="64829"/>
                  </a:cubicBezTo>
                  <a:cubicBezTo>
                    <a:pt x="129731" y="64829"/>
                    <a:pt x="129469" y="64579"/>
                    <a:pt x="129469" y="64270"/>
                  </a:cubicBezTo>
                  <a:cubicBezTo>
                    <a:pt x="129469" y="63937"/>
                    <a:pt x="129719" y="63698"/>
                    <a:pt x="130028" y="63698"/>
                  </a:cubicBezTo>
                  <a:close/>
                  <a:moveTo>
                    <a:pt x="133767" y="63698"/>
                  </a:moveTo>
                  <a:cubicBezTo>
                    <a:pt x="134065" y="63698"/>
                    <a:pt x="134326" y="63948"/>
                    <a:pt x="134326" y="64270"/>
                  </a:cubicBezTo>
                  <a:cubicBezTo>
                    <a:pt x="134326" y="64568"/>
                    <a:pt x="134076" y="64829"/>
                    <a:pt x="133767" y="64829"/>
                  </a:cubicBezTo>
                  <a:cubicBezTo>
                    <a:pt x="133469" y="64829"/>
                    <a:pt x="133207" y="64579"/>
                    <a:pt x="133207" y="64270"/>
                  </a:cubicBezTo>
                  <a:cubicBezTo>
                    <a:pt x="133207" y="63937"/>
                    <a:pt x="133457" y="63698"/>
                    <a:pt x="133767" y="63698"/>
                  </a:cubicBezTo>
                  <a:close/>
                  <a:moveTo>
                    <a:pt x="137494" y="63698"/>
                  </a:moveTo>
                  <a:cubicBezTo>
                    <a:pt x="137791" y="63698"/>
                    <a:pt x="138053" y="63948"/>
                    <a:pt x="138053" y="64270"/>
                  </a:cubicBezTo>
                  <a:cubicBezTo>
                    <a:pt x="138053" y="64568"/>
                    <a:pt x="137803" y="64829"/>
                    <a:pt x="137494" y="64829"/>
                  </a:cubicBezTo>
                  <a:cubicBezTo>
                    <a:pt x="137196" y="64829"/>
                    <a:pt x="136922" y="64579"/>
                    <a:pt x="136922" y="64270"/>
                  </a:cubicBezTo>
                  <a:cubicBezTo>
                    <a:pt x="136934" y="63937"/>
                    <a:pt x="137172" y="63698"/>
                    <a:pt x="137494" y="63698"/>
                  </a:cubicBezTo>
                  <a:close/>
                  <a:moveTo>
                    <a:pt x="141220" y="63698"/>
                  </a:moveTo>
                  <a:cubicBezTo>
                    <a:pt x="141518" y="63698"/>
                    <a:pt x="141792" y="63948"/>
                    <a:pt x="141792" y="64270"/>
                  </a:cubicBezTo>
                  <a:cubicBezTo>
                    <a:pt x="141792" y="64568"/>
                    <a:pt x="141530" y="64829"/>
                    <a:pt x="141220" y="64829"/>
                  </a:cubicBezTo>
                  <a:cubicBezTo>
                    <a:pt x="140911" y="64829"/>
                    <a:pt x="140661" y="64579"/>
                    <a:pt x="140661" y="64270"/>
                  </a:cubicBezTo>
                  <a:cubicBezTo>
                    <a:pt x="140661" y="63937"/>
                    <a:pt x="140911" y="63698"/>
                    <a:pt x="141220" y="63698"/>
                  </a:cubicBezTo>
                  <a:close/>
                  <a:moveTo>
                    <a:pt x="144947" y="63698"/>
                  </a:moveTo>
                  <a:cubicBezTo>
                    <a:pt x="145244" y="63698"/>
                    <a:pt x="145506" y="63948"/>
                    <a:pt x="145506" y="64270"/>
                  </a:cubicBezTo>
                  <a:cubicBezTo>
                    <a:pt x="145506" y="64568"/>
                    <a:pt x="145256" y="64829"/>
                    <a:pt x="144947" y="64829"/>
                  </a:cubicBezTo>
                  <a:cubicBezTo>
                    <a:pt x="144637" y="64829"/>
                    <a:pt x="144375" y="64579"/>
                    <a:pt x="144375" y="64270"/>
                  </a:cubicBezTo>
                  <a:cubicBezTo>
                    <a:pt x="144399" y="63937"/>
                    <a:pt x="144637" y="63698"/>
                    <a:pt x="144947" y="63698"/>
                  </a:cubicBezTo>
                  <a:close/>
                  <a:moveTo>
                    <a:pt x="148685" y="63698"/>
                  </a:moveTo>
                  <a:cubicBezTo>
                    <a:pt x="148983" y="63698"/>
                    <a:pt x="149245" y="63948"/>
                    <a:pt x="149245" y="64270"/>
                  </a:cubicBezTo>
                  <a:cubicBezTo>
                    <a:pt x="149245" y="64568"/>
                    <a:pt x="148995" y="64829"/>
                    <a:pt x="148685" y="64829"/>
                  </a:cubicBezTo>
                  <a:cubicBezTo>
                    <a:pt x="148364" y="64829"/>
                    <a:pt x="148114" y="64579"/>
                    <a:pt x="148114" y="64270"/>
                  </a:cubicBezTo>
                  <a:cubicBezTo>
                    <a:pt x="148114" y="63937"/>
                    <a:pt x="148364" y="63698"/>
                    <a:pt x="148685" y="63698"/>
                  </a:cubicBezTo>
                  <a:close/>
                  <a:moveTo>
                    <a:pt x="152400" y="63698"/>
                  </a:moveTo>
                  <a:cubicBezTo>
                    <a:pt x="152698" y="63698"/>
                    <a:pt x="152972" y="63948"/>
                    <a:pt x="152972" y="64270"/>
                  </a:cubicBezTo>
                  <a:cubicBezTo>
                    <a:pt x="152972" y="64568"/>
                    <a:pt x="152710" y="64829"/>
                    <a:pt x="152400" y="64829"/>
                  </a:cubicBezTo>
                  <a:cubicBezTo>
                    <a:pt x="152091" y="64829"/>
                    <a:pt x="151841" y="64579"/>
                    <a:pt x="151841" y="64270"/>
                  </a:cubicBezTo>
                  <a:cubicBezTo>
                    <a:pt x="151852" y="63937"/>
                    <a:pt x="152091" y="63698"/>
                    <a:pt x="152400" y="63698"/>
                  </a:cubicBezTo>
                  <a:close/>
                  <a:moveTo>
                    <a:pt x="156139" y="63698"/>
                  </a:moveTo>
                  <a:cubicBezTo>
                    <a:pt x="156436" y="63698"/>
                    <a:pt x="156698" y="63948"/>
                    <a:pt x="156698" y="64270"/>
                  </a:cubicBezTo>
                  <a:cubicBezTo>
                    <a:pt x="156698" y="64568"/>
                    <a:pt x="156448" y="64829"/>
                    <a:pt x="156139" y="64829"/>
                  </a:cubicBezTo>
                  <a:cubicBezTo>
                    <a:pt x="155829" y="64829"/>
                    <a:pt x="155567" y="64579"/>
                    <a:pt x="155567" y="64270"/>
                  </a:cubicBezTo>
                  <a:cubicBezTo>
                    <a:pt x="155567" y="63937"/>
                    <a:pt x="155829" y="63698"/>
                    <a:pt x="156139" y="63698"/>
                  </a:cubicBezTo>
                  <a:close/>
                  <a:moveTo>
                    <a:pt x="1548" y="65556"/>
                  </a:moveTo>
                  <a:cubicBezTo>
                    <a:pt x="1846" y="65556"/>
                    <a:pt x="2119" y="65818"/>
                    <a:pt x="2119" y="66127"/>
                  </a:cubicBezTo>
                  <a:cubicBezTo>
                    <a:pt x="2119" y="66425"/>
                    <a:pt x="1858" y="66687"/>
                    <a:pt x="1548" y="66687"/>
                  </a:cubicBezTo>
                  <a:cubicBezTo>
                    <a:pt x="1238" y="66687"/>
                    <a:pt x="988" y="66437"/>
                    <a:pt x="988" y="66127"/>
                  </a:cubicBezTo>
                  <a:cubicBezTo>
                    <a:pt x="988" y="65818"/>
                    <a:pt x="1238" y="65556"/>
                    <a:pt x="1548" y="65556"/>
                  </a:cubicBezTo>
                  <a:close/>
                  <a:moveTo>
                    <a:pt x="5287" y="65556"/>
                  </a:moveTo>
                  <a:cubicBezTo>
                    <a:pt x="5596" y="65556"/>
                    <a:pt x="5846" y="65818"/>
                    <a:pt x="5846" y="66127"/>
                  </a:cubicBezTo>
                  <a:cubicBezTo>
                    <a:pt x="5846" y="66437"/>
                    <a:pt x="5596" y="66687"/>
                    <a:pt x="5287" y="66687"/>
                  </a:cubicBezTo>
                  <a:cubicBezTo>
                    <a:pt x="4977" y="66687"/>
                    <a:pt x="4715" y="66437"/>
                    <a:pt x="4715" y="66127"/>
                  </a:cubicBezTo>
                  <a:cubicBezTo>
                    <a:pt x="4715" y="65818"/>
                    <a:pt x="4977" y="65556"/>
                    <a:pt x="5287" y="65556"/>
                  </a:cubicBezTo>
                  <a:close/>
                  <a:moveTo>
                    <a:pt x="9001" y="65556"/>
                  </a:moveTo>
                  <a:cubicBezTo>
                    <a:pt x="9299" y="65556"/>
                    <a:pt x="9573" y="65818"/>
                    <a:pt x="9573" y="66127"/>
                  </a:cubicBezTo>
                  <a:cubicBezTo>
                    <a:pt x="9573" y="66425"/>
                    <a:pt x="9323" y="66687"/>
                    <a:pt x="9001" y="66687"/>
                  </a:cubicBezTo>
                  <a:cubicBezTo>
                    <a:pt x="8704" y="66687"/>
                    <a:pt x="8442" y="66437"/>
                    <a:pt x="8442" y="66127"/>
                  </a:cubicBezTo>
                  <a:cubicBezTo>
                    <a:pt x="8442" y="65818"/>
                    <a:pt x="8692" y="65556"/>
                    <a:pt x="9001" y="65556"/>
                  </a:cubicBezTo>
                  <a:close/>
                  <a:moveTo>
                    <a:pt x="12728" y="65556"/>
                  </a:moveTo>
                  <a:cubicBezTo>
                    <a:pt x="13037" y="65556"/>
                    <a:pt x="13288" y="65818"/>
                    <a:pt x="13288" y="66127"/>
                  </a:cubicBezTo>
                  <a:cubicBezTo>
                    <a:pt x="13288" y="66437"/>
                    <a:pt x="13037" y="66687"/>
                    <a:pt x="12728" y="66687"/>
                  </a:cubicBezTo>
                  <a:cubicBezTo>
                    <a:pt x="12418" y="66687"/>
                    <a:pt x="12156" y="66437"/>
                    <a:pt x="12156" y="66127"/>
                  </a:cubicBezTo>
                  <a:cubicBezTo>
                    <a:pt x="12156" y="65818"/>
                    <a:pt x="12418" y="65556"/>
                    <a:pt x="12728" y="65556"/>
                  </a:cubicBezTo>
                  <a:close/>
                  <a:moveTo>
                    <a:pt x="16466" y="65556"/>
                  </a:moveTo>
                  <a:cubicBezTo>
                    <a:pt x="16764" y="65556"/>
                    <a:pt x="17026" y="65818"/>
                    <a:pt x="17026" y="66127"/>
                  </a:cubicBezTo>
                  <a:cubicBezTo>
                    <a:pt x="17026" y="66425"/>
                    <a:pt x="16776" y="66687"/>
                    <a:pt x="16466" y="66687"/>
                  </a:cubicBezTo>
                  <a:cubicBezTo>
                    <a:pt x="16169" y="66687"/>
                    <a:pt x="15895" y="66437"/>
                    <a:pt x="15895" y="66127"/>
                  </a:cubicBezTo>
                  <a:cubicBezTo>
                    <a:pt x="15895" y="65818"/>
                    <a:pt x="16145" y="65556"/>
                    <a:pt x="16466" y="65556"/>
                  </a:cubicBezTo>
                  <a:close/>
                  <a:moveTo>
                    <a:pt x="20181" y="65556"/>
                  </a:moveTo>
                  <a:cubicBezTo>
                    <a:pt x="20491" y="65556"/>
                    <a:pt x="20753" y="65818"/>
                    <a:pt x="20753" y="66127"/>
                  </a:cubicBezTo>
                  <a:cubicBezTo>
                    <a:pt x="20753" y="66437"/>
                    <a:pt x="20491" y="66687"/>
                    <a:pt x="20181" y="66687"/>
                  </a:cubicBezTo>
                  <a:cubicBezTo>
                    <a:pt x="19872" y="66687"/>
                    <a:pt x="19622" y="66437"/>
                    <a:pt x="19622" y="66127"/>
                  </a:cubicBezTo>
                  <a:cubicBezTo>
                    <a:pt x="19622" y="65818"/>
                    <a:pt x="19872" y="65556"/>
                    <a:pt x="20181" y="65556"/>
                  </a:cubicBezTo>
                  <a:close/>
                  <a:moveTo>
                    <a:pt x="23920" y="65556"/>
                  </a:moveTo>
                  <a:cubicBezTo>
                    <a:pt x="24217" y="65556"/>
                    <a:pt x="24479" y="65818"/>
                    <a:pt x="24479" y="66127"/>
                  </a:cubicBezTo>
                  <a:cubicBezTo>
                    <a:pt x="24479" y="66425"/>
                    <a:pt x="24229" y="66687"/>
                    <a:pt x="23920" y="66687"/>
                  </a:cubicBezTo>
                  <a:cubicBezTo>
                    <a:pt x="23610" y="66687"/>
                    <a:pt x="23348" y="66437"/>
                    <a:pt x="23348" y="66127"/>
                  </a:cubicBezTo>
                  <a:cubicBezTo>
                    <a:pt x="23348" y="65818"/>
                    <a:pt x="23610" y="65556"/>
                    <a:pt x="23920" y="65556"/>
                  </a:cubicBezTo>
                  <a:close/>
                  <a:moveTo>
                    <a:pt x="27635" y="65556"/>
                  </a:moveTo>
                  <a:cubicBezTo>
                    <a:pt x="27956" y="65556"/>
                    <a:pt x="28206" y="65818"/>
                    <a:pt x="28206" y="66127"/>
                  </a:cubicBezTo>
                  <a:cubicBezTo>
                    <a:pt x="28206" y="66437"/>
                    <a:pt x="27956" y="66687"/>
                    <a:pt x="27635" y="66687"/>
                  </a:cubicBezTo>
                  <a:cubicBezTo>
                    <a:pt x="27325" y="66687"/>
                    <a:pt x="27075" y="66437"/>
                    <a:pt x="27075" y="66127"/>
                  </a:cubicBezTo>
                  <a:cubicBezTo>
                    <a:pt x="27075" y="65818"/>
                    <a:pt x="27325" y="65556"/>
                    <a:pt x="27635" y="65556"/>
                  </a:cubicBezTo>
                  <a:close/>
                  <a:moveTo>
                    <a:pt x="31373" y="65556"/>
                  </a:moveTo>
                  <a:cubicBezTo>
                    <a:pt x="31671" y="65556"/>
                    <a:pt x="31945" y="65818"/>
                    <a:pt x="31945" y="66127"/>
                  </a:cubicBezTo>
                  <a:cubicBezTo>
                    <a:pt x="31945" y="66425"/>
                    <a:pt x="31683" y="66687"/>
                    <a:pt x="31373" y="66687"/>
                  </a:cubicBezTo>
                  <a:cubicBezTo>
                    <a:pt x="31064" y="66687"/>
                    <a:pt x="30814" y="66437"/>
                    <a:pt x="30814" y="66127"/>
                  </a:cubicBezTo>
                  <a:cubicBezTo>
                    <a:pt x="30814" y="65818"/>
                    <a:pt x="31064" y="65556"/>
                    <a:pt x="31373" y="65556"/>
                  </a:cubicBezTo>
                  <a:close/>
                  <a:moveTo>
                    <a:pt x="35100" y="65556"/>
                  </a:moveTo>
                  <a:cubicBezTo>
                    <a:pt x="35409" y="65556"/>
                    <a:pt x="35659" y="65818"/>
                    <a:pt x="35659" y="66127"/>
                  </a:cubicBezTo>
                  <a:cubicBezTo>
                    <a:pt x="35659" y="66437"/>
                    <a:pt x="35409" y="66687"/>
                    <a:pt x="35100" y="66687"/>
                  </a:cubicBezTo>
                  <a:cubicBezTo>
                    <a:pt x="34778" y="66687"/>
                    <a:pt x="34528" y="66437"/>
                    <a:pt x="34528" y="66127"/>
                  </a:cubicBezTo>
                  <a:cubicBezTo>
                    <a:pt x="34528" y="65818"/>
                    <a:pt x="34778" y="65556"/>
                    <a:pt x="35100" y="65556"/>
                  </a:cubicBezTo>
                  <a:close/>
                  <a:moveTo>
                    <a:pt x="38815" y="65556"/>
                  </a:moveTo>
                  <a:cubicBezTo>
                    <a:pt x="39112" y="65556"/>
                    <a:pt x="39386" y="65818"/>
                    <a:pt x="39386" y="66127"/>
                  </a:cubicBezTo>
                  <a:cubicBezTo>
                    <a:pt x="39386" y="66425"/>
                    <a:pt x="39124" y="66687"/>
                    <a:pt x="38815" y="66687"/>
                  </a:cubicBezTo>
                  <a:cubicBezTo>
                    <a:pt x="38517" y="66687"/>
                    <a:pt x="38255" y="66437"/>
                    <a:pt x="38255" y="66127"/>
                  </a:cubicBezTo>
                  <a:cubicBezTo>
                    <a:pt x="38255" y="65818"/>
                    <a:pt x="38505" y="65556"/>
                    <a:pt x="38815" y="65556"/>
                  </a:cubicBezTo>
                  <a:close/>
                  <a:moveTo>
                    <a:pt x="42553" y="65556"/>
                  </a:moveTo>
                  <a:cubicBezTo>
                    <a:pt x="42863" y="65556"/>
                    <a:pt x="43113" y="65818"/>
                    <a:pt x="43113" y="66127"/>
                  </a:cubicBezTo>
                  <a:cubicBezTo>
                    <a:pt x="43113" y="66437"/>
                    <a:pt x="42863" y="66687"/>
                    <a:pt x="42553" y="66687"/>
                  </a:cubicBezTo>
                  <a:cubicBezTo>
                    <a:pt x="42232" y="66687"/>
                    <a:pt x="41982" y="66437"/>
                    <a:pt x="41982" y="66127"/>
                  </a:cubicBezTo>
                  <a:cubicBezTo>
                    <a:pt x="41982" y="65818"/>
                    <a:pt x="42244" y="65556"/>
                    <a:pt x="42553" y="65556"/>
                  </a:cubicBezTo>
                  <a:close/>
                  <a:moveTo>
                    <a:pt x="46268" y="65556"/>
                  </a:moveTo>
                  <a:cubicBezTo>
                    <a:pt x="46565" y="65556"/>
                    <a:pt x="46839" y="65818"/>
                    <a:pt x="46839" y="66127"/>
                  </a:cubicBezTo>
                  <a:cubicBezTo>
                    <a:pt x="46839" y="66425"/>
                    <a:pt x="46589" y="66687"/>
                    <a:pt x="46268" y="66687"/>
                  </a:cubicBezTo>
                  <a:cubicBezTo>
                    <a:pt x="45970" y="66687"/>
                    <a:pt x="45708" y="66437"/>
                    <a:pt x="45708" y="66127"/>
                  </a:cubicBezTo>
                  <a:cubicBezTo>
                    <a:pt x="45708" y="65818"/>
                    <a:pt x="45958" y="65556"/>
                    <a:pt x="46268" y="65556"/>
                  </a:cubicBezTo>
                  <a:close/>
                  <a:moveTo>
                    <a:pt x="50006" y="65556"/>
                  </a:moveTo>
                  <a:cubicBezTo>
                    <a:pt x="50316" y="65556"/>
                    <a:pt x="50578" y="65818"/>
                    <a:pt x="50578" y="66127"/>
                  </a:cubicBezTo>
                  <a:cubicBezTo>
                    <a:pt x="50578" y="66437"/>
                    <a:pt x="50316" y="66687"/>
                    <a:pt x="50006" y="66687"/>
                  </a:cubicBezTo>
                  <a:cubicBezTo>
                    <a:pt x="49697" y="66687"/>
                    <a:pt x="49447" y="66437"/>
                    <a:pt x="49447" y="66127"/>
                  </a:cubicBezTo>
                  <a:cubicBezTo>
                    <a:pt x="49447" y="65818"/>
                    <a:pt x="49697" y="65556"/>
                    <a:pt x="50006" y="65556"/>
                  </a:cubicBezTo>
                  <a:close/>
                  <a:moveTo>
                    <a:pt x="53733" y="65556"/>
                  </a:moveTo>
                  <a:cubicBezTo>
                    <a:pt x="54031" y="65556"/>
                    <a:pt x="54293" y="65818"/>
                    <a:pt x="54293" y="66127"/>
                  </a:cubicBezTo>
                  <a:cubicBezTo>
                    <a:pt x="54293" y="66425"/>
                    <a:pt x="54043" y="66687"/>
                    <a:pt x="53733" y="66687"/>
                  </a:cubicBezTo>
                  <a:cubicBezTo>
                    <a:pt x="53412" y="66687"/>
                    <a:pt x="53162" y="66437"/>
                    <a:pt x="53162" y="66127"/>
                  </a:cubicBezTo>
                  <a:cubicBezTo>
                    <a:pt x="53162" y="65818"/>
                    <a:pt x="53412" y="65556"/>
                    <a:pt x="53733" y="65556"/>
                  </a:cubicBezTo>
                  <a:close/>
                  <a:moveTo>
                    <a:pt x="57460" y="65556"/>
                  </a:moveTo>
                  <a:cubicBezTo>
                    <a:pt x="57781" y="65556"/>
                    <a:pt x="58031" y="65818"/>
                    <a:pt x="58031" y="66127"/>
                  </a:cubicBezTo>
                  <a:cubicBezTo>
                    <a:pt x="58031" y="66437"/>
                    <a:pt x="57781" y="66687"/>
                    <a:pt x="57460" y="66687"/>
                  </a:cubicBezTo>
                  <a:cubicBezTo>
                    <a:pt x="57150" y="66687"/>
                    <a:pt x="56900" y="66437"/>
                    <a:pt x="56900" y="66127"/>
                  </a:cubicBezTo>
                  <a:cubicBezTo>
                    <a:pt x="56900" y="65818"/>
                    <a:pt x="57150" y="65556"/>
                    <a:pt x="57460" y="65556"/>
                  </a:cubicBezTo>
                  <a:close/>
                  <a:moveTo>
                    <a:pt x="61186" y="65556"/>
                  </a:moveTo>
                  <a:cubicBezTo>
                    <a:pt x="61484" y="65556"/>
                    <a:pt x="61746" y="65818"/>
                    <a:pt x="61746" y="66127"/>
                  </a:cubicBezTo>
                  <a:cubicBezTo>
                    <a:pt x="61746" y="66425"/>
                    <a:pt x="61496" y="66687"/>
                    <a:pt x="61186" y="66687"/>
                  </a:cubicBezTo>
                  <a:cubicBezTo>
                    <a:pt x="60877" y="66687"/>
                    <a:pt x="60615" y="66437"/>
                    <a:pt x="60615" y="66127"/>
                  </a:cubicBezTo>
                  <a:cubicBezTo>
                    <a:pt x="60615" y="65818"/>
                    <a:pt x="60877" y="65556"/>
                    <a:pt x="61186" y="65556"/>
                  </a:cubicBezTo>
                  <a:close/>
                  <a:moveTo>
                    <a:pt x="64925" y="65556"/>
                  </a:moveTo>
                  <a:cubicBezTo>
                    <a:pt x="65234" y="65556"/>
                    <a:pt x="65485" y="65818"/>
                    <a:pt x="65485" y="66127"/>
                  </a:cubicBezTo>
                  <a:cubicBezTo>
                    <a:pt x="65485" y="66437"/>
                    <a:pt x="65234" y="66687"/>
                    <a:pt x="64925" y="66687"/>
                  </a:cubicBezTo>
                  <a:cubicBezTo>
                    <a:pt x="64603" y="66687"/>
                    <a:pt x="64353" y="66437"/>
                    <a:pt x="64353" y="66127"/>
                  </a:cubicBezTo>
                  <a:cubicBezTo>
                    <a:pt x="64353" y="65818"/>
                    <a:pt x="64603" y="65556"/>
                    <a:pt x="64925" y="65556"/>
                  </a:cubicBezTo>
                  <a:close/>
                  <a:moveTo>
                    <a:pt x="68640" y="65556"/>
                  </a:moveTo>
                  <a:cubicBezTo>
                    <a:pt x="68937" y="65556"/>
                    <a:pt x="69211" y="65818"/>
                    <a:pt x="69211" y="66127"/>
                  </a:cubicBezTo>
                  <a:cubicBezTo>
                    <a:pt x="69211" y="66425"/>
                    <a:pt x="68949" y="66687"/>
                    <a:pt x="68640" y="66687"/>
                  </a:cubicBezTo>
                  <a:cubicBezTo>
                    <a:pt x="68330" y="66687"/>
                    <a:pt x="68080" y="66437"/>
                    <a:pt x="68080" y="66127"/>
                  </a:cubicBezTo>
                  <a:cubicBezTo>
                    <a:pt x="68092" y="65818"/>
                    <a:pt x="68330" y="65556"/>
                    <a:pt x="68640" y="65556"/>
                  </a:cubicBezTo>
                  <a:close/>
                  <a:moveTo>
                    <a:pt x="72366" y="65556"/>
                  </a:moveTo>
                  <a:cubicBezTo>
                    <a:pt x="72676" y="65556"/>
                    <a:pt x="72926" y="65818"/>
                    <a:pt x="72926" y="66127"/>
                  </a:cubicBezTo>
                  <a:cubicBezTo>
                    <a:pt x="72926" y="66437"/>
                    <a:pt x="72676" y="66687"/>
                    <a:pt x="72366" y="66687"/>
                  </a:cubicBezTo>
                  <a:cubicBezTo>
                    <a:pt x="72045" y="66687"/>
                    <a:pt x="71795" y="66437"/>
                    <a:pt x="71795" y="66127"/>
                  </a:cubicBezTo>
                  <a:cubicBezTo>
                    <a:pt x="71795" y="65818"/>
                    <a:pt x="72069" y="65556"/>
                    <a:pt x="72366" y="65556"/>
                  </a:cubicBezTo>
                  <a:close/>
                  <a:moveTo>
                    <a:pt x="76093" y="65556"/>
                  </a:moveTo>
                  <a:cubicBezTo>
                    <a:pt x="76391" y="65556"/>
                    <a:pt x="76664" y="65818"/>
                    <a:pt x="76664" y="66127"/>
                  </a:cubicBezTo>
                  <a:cubicBezTo>
                    <a:pt x="76664" y="66425"/>
                    <a:pt x="76403" y="66687"/>
                    <a:pt x="76093" y="66687"/>
                  </a:cubicBezTo>
                  <a:cubicBezTo>
                    <a:pt x="75795" y="66687"/>
                    <a:pt x="75533" y="66437"/>
                    <a:pt x="75533" y="66127"/>
                  </a:cubicBezTo>
                  <a:cubicBezTo>
                    <a:pt x="75533" y="65818"/>
                    <a:pt x="75783" y="65556"/>
                    <a:pt x="76093" y="65556"/>
                  </a:cubicBezTo>
                  <a:close/>
                  <a:moveTo>
                    <a:pt x="79712" y="65556"/>
                  </a:moveTo>
                  <a:cubicBezTo>
                    <a:pt x="80010" y="65556"/>
                    <a:pt x="80284" y="65818"/>
                    <a:pt x="80284" y="66127"/>
                  </a:cubicBezTo>
                  <a:cubicBezTo>
                    <a:pt x="80284" y="66425"/>
                    <a:pt x="80022" y="66687"/>
                    <a:pt x="79712" y="66687"/>
                  </a:cubicBezTo>
                  <a:cubicBezTo>
                    <a:pt x="79403" y="66687"/>
                    <a:pt x="79153" y="66437"/>
                    <a:pt x="79153" y="66127"/>
                  </a:cubicBezTo>
                  <a:cubicBezTo>
                    <a:pt x="79153" y="65818"/>
                    <a:pt x="79403" y="65556"/>
                    <a:pt x="79712" y="65556"/>
                  </a:cubicBezTo>
                  <a:close/>
                  <a:moveTo>
                    <a:pt x="83451" y="65556"/>
                  </a:moveTo>
                  <a:cubicBezTo>
                    <a:pt x="83761" y="65556"/>
                    <a:pt x="84011" y="65818"/>
                    <a:pt x="84011" y="66127"/>
                  </a:cubicBezTo>
                  <a:cubicBezTo>
                    <a:pt x="84011" y="66437"/>
                    <a:pt x="83761" y="66687"/>
                    <a:pt x="83451" y="66687"/>
                  </a:cubicBezTo>
                  <a:cubicBezTo>
                    <a:pt x="83141" y="66687"/>
                    <a:pt x="82880" y="66437"/>
                    <a:pt x="82880" y="66127"/>
                  </a:cubicBezTo>
                  <a:cubicBezTo>
                    <a:pt x="82880" y="65818"/>
                    <a:pt x="83141" y="65556"/>
                    <a:pt x="83451" y="65556"/>
                  </a:cubicBezTo>
                  <a:close/>
                  <a:moveTo>
                    <a:pt x="87166" y="65556"/>
                  </a:moveTo>
                  <a:cubicBezTo>
                    <a:pt x="87463" y="65556"/>
                    <a:pt x="87737" y="65818"/>
                    <a:pt x="87737" y="66127"/>
                  </a:cubicBezTo>
                  <a:cubicBezTo>
                    <a:pt x="87737" y="66425"/>
                    <a:pt x="87475" y="66687"/>
                    <a:pt x="87166" y="66687"/>
                  </a:cubicBezTo>
                  <a:cubicBezTo>
                    <a:pt x="86856" y="66687"/>
                    <a:pt x="86606" y="66437"/>
                    <a:pt x="86606" y="66127"/>
                  </a:cubicBezTo>
                  <a:cubicBezTo>
                    <a:pt x="86606" y="65818"/>
                    <a:pt x="86856" y="65556"/>
                    <a:pt x="87166" y="65556"/>
                  </a:cubicBezTo>
                  <a:close/>
                  <a:moveTo>
                    <a:pt x="90904" y="65556"/>
                  </a:moveTo>
                  <a:cubicBezTo>
                    <a:pt x="91214" y="65556"/>
                    <a:pt x="91464" y="65818"/>
                    <a:pt x="91464" y="66127"/>
                  </a:cubicBezTo>
                  <a:cubicBezTo>
                    <a:pt x="91464" y="66437"/>
                    <a:pt x="91214" y="66687"/>
                    <a:pt x="90904" y="66687"/>
                  </a:cubicBezTo>
                  <a:cubicBezTo>
                    <a:pt x="90595" y="66687"/>
                    <a:pt x="90345" y="66437"/>
                    <a:pt x="90345" y="66127"/>
                  </a:cubicBezTo>
                  <a:cubicBezTo>
                    <a:pt x="90345" y="65818"/>
                    <a:pt x="90595" y="65556"/>
                    <a:pt x="90904" y="65556"/>
                  </a:cubicBezTo>
                  <a:close/>
                  <a:moveTo>
                    <a:pt x="94631" y="65556"/>
                  </a:moveTo>
                  <a:cubicBezTo>
                    <a:pt x="94929" y="65556"/>
                    <a:pt x="95191" y="65818"/>
                    <a:pt x="95191" y="66127"/>
                  </a:cubicBezTo>
                  <a:cubicBezTo>
                    <a:pt x="95191" y="66425"/>
                    <a:pt x="94941" y="66687"/>
                    <a:pt x="94631" y="66687"/>
                  </a:cubicBezTo>
                  <a:cubicBezTo>
                    <a:pt x="94310" y="66687"/>
                    <a:pt x="94060" y="66437"/>
                    <a:pt x="94060" y="66127"/>
                  </a:cubicBezTo>
                  <a:cubicBezTo>
                    <a:pt x="94071" y="65818"/>
                    <a:pt x="94310" y="65556"/>
                    <a:pt x="94631" y="65556"/>
                  </a:cubicBezTo>
                  <a:close/>
                  <a:moveTo>
                    <a:pt x="98346" y="65556"/>
                  </a:moveTo>
                  <a:cubicBezTo>
                    <a:pt x="98655" y="65556"/>
                    <a:pt x="98905" y="65818"/>
                    <a:pt x="98905" y="66127"/>
                  </a:cubicBezTo>
                  <a:cubicBezTo>
                    <a:pt x="98905" y="66437"/>
                    <a:pt x="98655" y="66687"/>
                    <a:pt x="98346" y="66687"/>
                  </a:cubicBezTo>
                  <a:cubicBezTo>
                    <a:pt x="98036" y="66687"/>
                    <a:pt x="97786" y="66437"/>
                    <a:pt x="97786" y="66127"/>
                  </a:cubicBezTo>
                  <a:cubicBezTo>
                    <a:pt x="97786" y="65818"/>
                    <a:pt x="98036" y="65556"/>
                    <a:pt x="98346" y="65556"/>
                  </a:cubicBezTo>
                  <a:close/>
                  <a:moveTo>
                    <a:pt x="102084" y="65556"/>
                  </a:moveTo>
                  <a:cubicBezTo>
                    <a:pt x="102382" y="65556"/>
                    <a:pt x="102644" y="65818"/>
                    <a:pt x="102644" y="66127"/>
                  </a:cubicBezTo>
                  <a:cubicBezTo>
                    <a:pt x="102644" y="66425"/>
                    <a:pt x="102394" y="66687"/>
                    <a:pt x="102084" y="66687"/>
                  </a:cubicBezTo>
                  <a:cubicBezTo>
                    <a:pt x="101787" y="66687"/>
                    <a:pt x="101513" y="66437"/>
                    <a:pt x="101513" y="66127"/>
                  </a:cubicBezTo>
                  <a:cubicBezTo>
                    <a:pt x="101513" y="65818"/>
                    <a:pt x="101775" y="65556"/>
                    <a:pt x="102084" y="65556"/>
                  </a:cubicBezTo>
                  <a:close/>
                  <a:moveTo>
                    <a:pt x="105799" y="65556"/>
                  </a:moveTo>
                  <a:cubicBezTo>
                    <a:pt x="106121" y="65556"/>
                    <a:pt x="106371" y="65818"/>
                    <a:pt x="106371" y="66127"/>
                  </a:cubicBezTo>
                  <a:cubicBezTo>
                    <a:pt x="106371" y="66437"/>
                    <a:pt x="106109" y="66687"/>
                    <a:pt x="105799" y="66687"/>
                  </a:cubicBezTo>
                  <a:cubicBezTo>
                    <a:pt x="105490" y="66687"/>
                    <a:pt x="105239" y="66437"/>
                    <a:pt x="105239" y="66127"/>
                  </a:cubicBezTo>
                  <a:cubicBezTo>
                    <a:pt x="105239" y="65818"/>
                    <a:pt x="105490" y="65556"/>
                    <a:pt x="105799" y="65556"/>
                  </a:cubicBezTo>
                  <a:close/>
                  <a:moveTo>
                    <a:pt x="109538" y="65556"/>
                  </a:moveTo>
                  <a:cubicBezTo>
                    <a:pt x="109835" y="65556"/>
                    <a:pt x="110109" y="65818"/>
                    <a:pt x="110109" y="66127"/>
                  </a:cubicBezTo>
                  <a:cubicBezTo>
                    <a:pt x="110109" y="66425"/>
                    <a:pt x="109847" y="66687"/>
                    <a:pt x="109538" y="66687"/>
                  </a:cubicBezTo>
                  <a:cubicBezTo>
                    <a:pt x="109228" y="66687"/>
                    <a:pt x="108978" y="66437"/>
                    <a:pt x="108978" y="66127"/>
                  </a:cubicBezTo>
                  <a:cubicBezTo>
                    <a:pt x="108978" y="65818"/>
                    <a:pt x="109228" y="65556"/>
                    <a:pt x="109538" y="65556"/>
                  </a:cubicBezTo>
                  <a:close/>
                  <a:moveTo>
                    <a:pt x="113264" y="65556"/>
                  </a:moveTo>
                  <a:cubicBezTo>
                    <a:pt x="113574" y="65556"/>
                    <a:pt x="113824" y="65818"/>
                    <a:pt x="113824" y="66127"/>
                  </a:cubicBezTo>
                  <a:cubicBezTo>
                    <a:pt x="113824" y="66437"/>
                    <a:pt x="113574" y="66687"/>
                    <a:pt x="113264" y="66687"/>
                  </a:cubicBezTo>
                  <a:cubicBezTo>
                    <a:pt x="112943" y="66687"/>
                    <a:pt x="112693" y="66437"/>
                    <a:pt x="112693" y="66127"/>
                  </a:cubicBezTo>
                  <a:cubicBezTo>
                    <a:pt x="112693" y="65818"/>
                    <a:pt x="112943" y="65556"/>
                    <a:pt x="113264" y="65556"/>
                  </a:cubicBezTo>
                  <a:close/>
                  <a:moveTo>
                    <a:pt x="116991" y="65556"/>
                  </a:moveTo>
                  <a:cubicBezTo>
                    <a:pt x="117289" y="65556"/>
                    <a:pt x="117562" y="65818"/>
                    <a:pt x="117562" y="66127"/>
                  </a:cubicBezTo>
                  <a:cubicBezTo>
                    <a:pt x="117562" y="66425"/>
                    <a:pt x="117312" y="66687"/>
                    <a:pt x="116991" y="66687"/>
                  </a:cubicBezTo>
                  <a:cubicBezTo>
                    <a:pt x="116681" y="66687"/>
                    <a:pt x="116431" y="66437"/>
                    <a:pt x="116431" y="66127"/>
                  </a:cubicBezTo>
                  <a:cubicBezTo>
                    <a:pt x="116431" y="65818"/>
                    <a:pt x="116681" y="65556"/>
                    <a:pt x="116991" y="65556"/>
                  </a:cubicBezTo>
                  <a:close/>
                  <a:moveTo>
                    <a:pt x="120718" y="65556"/>
                  </a:moveTo>
                  <a:cubicBezTo>
                    <a:pt x="121027" y="65556"/>
                    <a:pt x="121277" y="65818"/>
                    <a:pt x="121277" y="66127"/>
                  </a:cubicBezTo>
                  <a:cubicBezTo>
                    <a:pt x="121277" y="66437"/>
                    <a:pt x="121027" y="66687"/>
                    <a:pt x="120718" y="66687"/>
                  </a:cubicBezTo>
                  <a:cubicBezTo>
                    <a:pt x="120408" y="66687"/>
                    <a:pt x="120146" y="66437"/>
                    <a:pt x="120146" y="66127"/>
                  </a:cubicBezTo>
                  <a:cubicBezTo>
                    <a:pt x="120146" y="65818"/>
                    <a:pt x="120420" y="65556"/>
                    <a:pt x="120718" y="65556"/>
                  </a:cubicBezTo>
                  <a:close/>
                  <a:moveTo>
                    <a:pt x="124456" y="65556"/>
                  </a:moveTo>
                  <a:cubicBezTo>
                    <a:pt x="124754" y="65556"/>
                    <a:pt x="125016" y="65818"/>
                    <a:pt x="125016" y="66127"/>
                  </a:cubicBezTo>
                  <a:cubicBezTo>
                    <a:pt x="125016" y="66425"/>
                    <a:pt x="124766" y="66687"/>
                    <a:pt x="124456" y="66687"/>
                  </a:cubicBezTo>
                  <a:cubicBezTo>
                    <a:pt x="124135" y="66687"/>
                    <a:pt x="123885" y="66437"/>
                    <a:pt x="123885" y="66127"/>
                  </a:cubicBezTo>
                  <a:cubicBezTo>
                    <a:pt x="123885" y="65818"/>
                    <a:pt x="124135" y="65556"/>
                    <a:pt x="124456" y="65556"/>
                  </a:cubicBezTo>
                  <a:close/>
                  <a:moveTo>
                    <a:pt x="128171" y="65556"/>
                  </a:moveTo>
                  <a:cubicBezTo>
                    <a:pt x="128480" y="65556"/>
                    <a:pt x="128742" y="65818"/>
                    <a:pt x="128742" y="66127"/>
                  </a:cubicBezTo>
                  <a:cubicBezTo>
                    <a:pt x="128742" y="66437"/>
                    <a:pt x="128480" y="66687"/>
                    <a:pt x="128171" y="66687"/>
                  </a:cubicBezTo>
                  <a:cubicBezTo>
                    <a:pt x="127861" y="66687"/>
                    <a:pt x="127611" y="66437"/>
                    <a:pt x="127611" y="66127"/>
                  </a:cubicBezTo>
                  <a:cubicBezTo>
                    <a:pt x="127611" y="65818"/>
                    <a:pt x="127861" y="65556"/>
                    <a:pt x="128171" y="65556"/>
                  </a:cubicBezTo>
                  <a:close/>
                  <a:moveTo>
                    <a:pt x="131898" y="65556"/>
                  </a:moveTo>
                  <a:cubicBezTo>
                    <a:pt x="132195" y="65556"/>
                    <a:pt x="132457" y="65818"/>
                    <a:pt x="132457" y="66127"/>
                  </a:cubicBezTo>
                  <a:cubicBezTo>
                    <a:pt x="132457" y="66425"/>
                    <a:pt x="132207" y="66687"/>
                    <a:pt x="131898" y="66687"/>
                  </a:cubicBezTo>
                  <a:cubicBezTo>
                    <a:pt x="131600" y="66687"/>
                    <a:pt x="131326" y="66437"/>
                    <a:pt x="131326" y="66127"/>
                  </a:cubicBezTo>
                  <a:cubicBezTo>
                    <a:pt x="131338" y="65818"/>
                    <a:pt x="131576" y="65556"/>
                    <a:pt x="131898" y="65556"/>
                  </a:cubicBezTo>
                  <a:close/>
                  <a:moveTo>
                    <a:pt x="135624" y="65556"/>
                  </a:moveTo>
                  <a:cubicBezTo>
                    <a:pt x="135946" y="65556"/>
                    <a:pt x="136196" y="65818"/>
                    <a:pt x="136196" y="66127"/>
                  </a:cubicBezTo>
                  <a:cubicBezTo>
                    <a:pt x="136196" y="66437"/>
                    <a:pt x="135934" y="66687"/>
                    <a:pt x="135624" y="66687"/>
                  </a:cubicBezTo>
                  <a:cubicBezTo>
                    <a:pt x="135315" y="66687"/>
                    <a:pt x="135065" y="66437"/>
                    <a:pt x="135065" y="66127"/>
                  </a:cubicBezTo>
                  <a:cubicBezTo>
                    <a:pt x="135065" y="65818"/>
                    <a:pt x="135315" y="65556"/>
                    <a:pt x="135624" y="65556"/>
                  </a:cubicBezTo>
                  <a:close/>
                  <a:moveTo>
                    <a:pt x="139351" y="65556"/>
                  </a:moveTo>
                  <a:cubicBezTo>
                    <a:pt x="139649" y="65556"/>
                    <a:pt x="139910" y="65818"/>
                    <a:pt x="139910" y="66127"/>
                  </a:cubicBezTo>
                  <a:cubicBezTo>
                    <a:pt x="139910" y="66425"/>
                    <a:pt x="139660" y="66687"/>
                    <a:pt x="139351" y="66687"/>
                  </a:cubicBezTo>
                  <a:cubicBezTo>
                    <a:pt x="139053" y="66687"/>
                    <a:pt x="138779" y="66437"/>
                    <a:pt x="138779" y="66127"/>
                  </a:cubicBezTo>
                  <a:cubicBezTo>
                    <a:pt x="138779" y="65818"/>
                    <a:pt x="139041" y="65556"/>
                    <a:pt x="139351" y="65556"/>
                  </a:cubicBezTo>
                  <a:close/>
                  <a:moveTo>
                    <a:pt x="143089" y="65556"/>
                  </a:moveTo>
                  <a:cubicBezTo>
                    <a:pt x="143399" y="65556"/>
                    <a:pt x="143649" y="65818"/>
                    <a:pt x="143649" y="66127"/>
                  </a:cubicBezTo>
                  <a:cubicBezTo>
                    <a:pt x="143649" y="66437"/>
                    <a:pt x="143399" y="66687"/>
                    <a:pt x="143089" y="66687"/>
                  </a:cubicBezTo>
                  <a:cubicBezTo>
                    <a:pt x="142768" y="66687"/>
                    <a:pt x="142518" y="66437"/>
                    <a:pt x="142518" y="66127"/>
                  </a:cubicBezTo>
                  <a:cubicBezTo>
                    <a:pt x="142518" y="65818"/>
                    <a:pt x="142768" y="65556"/>
                    <a:pt x="143089" y="65556"/>
                  </a:cubicBezTo>
                  <a:close/>
                  <a:moveTo>
                    <a:pt x="146804" y="65556"/>
                  </a:moveTo>
                  <a:cubicBezTo>
                    <a:pt x="147102" y="65556"/>
                    <a:pt x="147376" y="65818"/>
                    <a:pt x="147376" y="66127"/>
                  </a:cubicBezTo>
                  <a:cubicBezTo>
                    <a:pt x="147376" y="66425"/>
                    <a:pt x="147114" y="66687"/>
                    <a:pt x="146804" y="66687"/>
                  </a:cubicBezTo>
                  <a:cubicBezTo>
                    <a:pt x="146495" y="66687"/>
                    <a:pt x="146245" y="66437"/>
                    <a:pt x="146245" y="66127"/>
                  </a:cubicBezTo>
                  <a:cubicBezTo>
                    <a:pt x="146257" y="65818"/>
                    <a:pt x="146495" y="65556"/>
                    <a:pt x="146804" y="65556"/>
                  </a:cubicBezTo>
                  <a:close/>
                  <a:moveTo>
                    <a:pt x="150543" y="65556"/>
                  </a:moveTo>
                  <a:cubicBezTo>
                    <a:pt x="150852" y="65556"/>
                    <a:pt x="151102" y="65818"/>
                    <a:pt x="151102" y="66127"/>
                  </a:cubicBezTo>
                  <a:cubicBezTo>
                    <a:pt x="151102" y="66437"/>
                    <a:pt x="150852" y="66687"/>
                    <a:pt x="150543" y="66687"/>
                  </a:cubicBezTo>
                  <a:cubicBezTo>
                    <a:pt x="150233" y="66687"/>
                    <a:pt x="149971" y="66437"/>
                    <a:pt x="149971" y="66127"/>
                  </a:cubicBezTo>
                  <a:cubicBezTo>
                    <a:pt x="149971" y="65818"/>
                    <a:pt x="150233" y="65556"/>
                    <a:pt x="150543" y="65556"/>
                  </a:cubicBezTo>
                  <a:close/>
                  <a:moveTo>
                    <a:pt x="154258" y="65556"/>
                  </a:moveTo>
                  <a:cubicBezTo>
                    <a:pt x="154555" y="65556"/>
                    <a:pt x="154829" y="65818"/>
                    <a:pt x="154829" y="66127"/>
                  </a:cubicBezTo>
                  <a:cubicBezTo>
                    <a:pt x="154829" y="66425"/>
                    <a:pt x="154567" y="66687"/>
                    <a:pt x="154258" y="66687"/>
                  </a:cubicBezTo>
                  <a:cubicBezTo>
                    <a:pt x="153948" y="66687"/>
                    <a:pt x="153698" y="66437"/>
                    <a:pt x="153698" y="66127"/>
                  </a:cubicBezTo>
                  <a:cubicBezTo>
                    <a:pt x="153698" y="65818"/>
                    <a:pt x="153948" y="65556"/>
                    <a:pt x="154258" y="65556"/>
                  </a:cubicBezTo>
                  <a:close/>
                  <a:moveTo>
                    <a:pt x="157996" y="65556"/>
                  </a:moveTo>
                  <a:cubicBezTo>
                    <a:pt x="158306" y="65556"/>
                    <a:pt x="158556" y="65818"/>
                    <a:pt x="158556" y="66127"/>
                  </a:cubicBezTo>
                  <a:cubicBezTo>
                    <a:pt x="158556" y="66437"/>
                    <a:pt x="158306" y="66687"/>
                    <a:pt x="157996" y="66687"/>
                  </a:cubicBezTo>
                  <a:cubicBezTo>
                    <a:pt x="157687" y="66687"/>
                    <a:pt x="157436" y="66437"/>
                    <a:pt x="157436" y="66127"/>
                  </a:cubicBezTo>
                  <a:cubicBezTo>
                    <a:pt x="157436" y="65818"/>
                    <a:pt x="157687" y="65556"/>
                    <a:pt x="157996" y="65556"/>
                  </a:cubicBezTo>
                  <a:close/>
                  <a:moveTo>
                    <a:pt x="3405" y="67425"/>
                  </a:moveTo>
                  <a:cubicBezTo>
                    <a:pt x="3703" y="67425"/>
                    <a:pt x="3977" y="67675"/>
                    <a:pt x="3977" y="67985"/>
                  </a:cubicBezTo>
                  <a:cubicBezTo>
                    <a:pt x="3977" y="68282"/>
                    <a:pt x="3727" y="68556"/>
                    <a:pt x="3405" y="68556"/>
                  </a:cubicBezTo>
                  <a:cubicBezTo>
                    <a:pt x="3096" y="68556"/>
                    <a:pt x="2846" y="68294"/>
                    <a:pt x="2846" y="67985"/>
                  </a:cubicBezTo>
                  <a:cubicBezTo>
                    <a:pt x="2858" y="67675"/>
                    <a:pt x="3096" y="67425"/>
                    <a:pt x="3405" y="67425"/>
                  </a:cubicBezTo>
                  <a:close/>
                  <a:moveTo>
                    <a:pt x="7132" y="67425"/>
                  </a:moveTo>
                  <a:cubicBezTo>
                    <a:pt x="7430" y="67425"/>
                    <a:pt x="7692" y="67675"/>
                    <a:pt x="7692" y="67985"/>
                  </a:cubicBezTo>
                  <a:cubicBezTo>
                    <a:pt x="7692" y="68282"/>
                    <a:pt x="7442" y="68556"/>
                    <a:pt x="7132" y="68556"/>
                  </a:cubicBezTo>
                  <a:cubicBezTo>
                    <a:pt x="6834" y="68556"/>
                    <a:pt x="6560" y="68294"/>
                    <a:pt x="6560" y="67985"/>
                  </a:cubicBezTo>
                  <a:cubicBezTo>
                    <a:pt x="6584" y="67675"/>
                    <a:pt x="6822" y="67425"/>
                    <a:pt x="7132" y="67425"/>
                  </a:cubicBezTo>
                  <a:close/>
                  <a:moveTo>
                    <a:pt x="10871" y="67425"/>
                  </a:moveTo>
                  <a:cubicBezTo>
                    <a:pt x="11168" y="67425"/>
                    <a:pt x="11430" y="67675"/>
                    <a:pt x="11430" y="67985"/>
                  </a:cubicBezTo>
                  <a:cubicBezTo>
                    <a:pt x="11430" y="68282"/>
                    <a:pt x="11180" y="68556"/>
                    <a:pt x="10871" y="68556"/>
                  </a:cubicBezTo>
                  <a:cubicBezTo>
                    <a:pt x="10573" y="68556"/>
                    <a:pt x="10299" y="68294"/>
                    <a:pt x="10299" y="67985"/>
                  </a:cubicBezTo>
                  <a:cubicBezTo>
                    <a:pt x="10299" y="67675"/>
                    <a:pt x="10549" y="67425"/>
                    <a:pt x="10871" y="67425"/>
                  </a:cubicBezTo>
                  <a:close/>
                  <a:moveTo>
                    <a:pt x="14585" y="67425"/>
                  </a:moveTo>
                  <a:cubicBezTo>
                    <a:pt x="14883" y="67425"/>
                    <a:pt x="15157" y="67675"/>
                    <a:pt x="15157" y="67985"/>
                  </a:cubicBezTo>
                  <a:cubicBezTo>
                    <a:pt x="15157" y="68282"/>
                    <a:pt x="14895" y="68556"/>
                    <a:pt x="14585" y="68556"/>
                  </a:cubicBezTo>
                  <a:cubicBezTo>
                    <a:pt x="14288" y="68556"/>
                    <a:pt x="14014" y="68294"/>
                    <a:pt x="14014" y="67985"/>
                  </a:cubicBezTo>
                  <a:cubicBezTo>
                    <a:pt x="14038" y="67675"/>
                    <a:pt x="14276" y="67425"/>
                    <a:pt x="14585" y="67425"/>
                  </a:cubicBezTo>
                  <a:close/>
                  <a:moveTo>
                    <a:pt x="18324" y="67425"/>
                  </a:moveTo>
                  <a:cubicBezTo>
                    <a:pt x="18622" y="67425"/>
                    <a:pt x="18883" y="67675"/>
                    <a:pt x="18883" y="67985"/>
                  </a:cubicBezTo>
                  <a:cubicBezTo>
                    <a:pt x="18883" y="68282"/>
                    <a:pt x="18633" y="68556"/>
                    <a:pt x="18324" y="68556"/>
                  </a:cubicBezTo>
                  <a:cubicBezTo>
                    <a:pt x="18026" y="68556"/>
                    <a:pt x="17752" y="68294"/>
                    <a:pt x="17752" y="67985"/>
                  </a:cubicBezTo>
                  <a:cubicBezTo>
                    <a:pt x="17752" y="67675"/>
                    <a:pt x="18014" y="67425"/>
                    <a:pt x="18324" y="67425"/>
                  </a:cubicBezTo>
                  <a:close/>
                  <a:moveTo>
                    <a:pt x="22039" y="67425"/>
                  </a:moveTo>
                  <a:cubicBezTo>
                    <a:pt x="22336" y="67425"/>
                    <a:pt x="22610" y="67675"/>
                    <a:pt x="22610" y="67985"/>
                  </a:cubicBezTo>
                  <a:cubicBezTo>
                    <a:pt x="22610" y="68282"/>
                    <a:pt x="22360" y="68556"/>
                    <a:pt x="22039" y="68556"/>
                  </a:cubicBezTo>
                  <a:cubicBezTo>
                    <a:pt x="21729" y="68556"/>
                    <a:pt x="21479" y="68294"/>
                    <a:pt x="21479" y="67985"/>
                  </a:cubicBezTo>
                  <a:cubicBezTo>
                    <a:pt x="21491" y="67675"/>
                    <a:pt x="21729" y="67425"/>
                    <a:pt x="22039" y="67425"/>
                  </a:cubicBezTo>
                  <a:close/>
                  <a:moveTo>
                    <a:pt x="25777" y="67425"/>
                  </a:moveTo>
                  <a:cubicBezTo>
                    <a:pt x="26075" y="67425"/>
                    <a:pt x="26349" y="67675"/>
                    <a:pt x="26349" y="67985"/>
                  </a:cubicBezTo>
                  <a:cubicBezTo>
                    <a:pt x="26349" y="68282"/>
                    <a:pt x="26087" y="68556"/>
                    <a:pt x="25777" y="68556"/>
                  </a:cubicBezTo>
                  <a:cubicBezTo>
                    <a:pt x="25468" y="68556"/>
                    <a:pt x="25206" y="68294"/>
                    <a:pt x="25206" y="67985"/>
                  </a:cubicBezTo>
                  <a:cubicBezTo>
                    <a:pt x="25218" y="67675"/>
                    <a:pt x="25468" y="67425"/>
                    <a:pt x="25777" y="67425"/>
                  </a:cubicBezTo>
                  <a:close/>
                  <a:moveTo>
                    <a:pt x="29504" y="67425"/>
                  </a:moveTo>
                  <a:cubicBezTo>
                    <a:pt x="29801" y="67425"/>
                    <a:pt x="30063" y="67675"/>
                    <a:pt x="30063" y="67985"/>
                  </a:cubicBezTo>
                  <a:cubicBezTo>
                    <a:pt x="30063" y="68282"/>
                    <a:pt x="29813" y="68556"/>
                    <a:pt x="29504" y="68556"/>
                  </a:cubicBezTo>
                  <a:cubicBezTo>
                    <a:pt x="29182" y="68556"/>
                    <a:pt x="28932" y="68294"/>
                    <a:pt x="28932" y="67985"/>
                  </a:cubicBezTo>
                  <a:cubicBezTo>
                    <a:pt x="28944" y="67675"/>
                    <a:pt x="29182" y="67425"/>
                    <a:pt x="29504" y="67425"/>
                  </a:cubicBezTo>
                  <a:close/>
                  <a:moveTo>
                    <a:pt x="33230" y="67425"/>
                  </a:moveTo>
                  <a:cubicBezTo>
                    <a:pt x="33528" y="67425"/>
                    <a:pt x="33802" y="67675"/>
                    <a:pt x="33802" y="67985"/>
                  </a:cubicBezTo>
                  <a:cubicBezTo>
                    <a:pt x="33802" y="68282"/>
                    <a:pt x="33552" y="68556"/>
                    <a:pt x="33230" y="68556"/>
                  </a:cubicBezTo>
                  <a:cubicBezTo>
                    <a:pt x="32921" y="68556"/>
                    <a:pt x="32671" y="68294"/>
                    <a:pt x="32671" y="67985"/>
                  </a:cubicBezTo>
                  <a:cubicBezTo>
                    <a:pt x="32671" y="67675"/>
                    <a:pt x="32921" y="67425"/>
                    <a:pt x="33230" y="67425"/>
                  </a:cubicBezTo>
                  <a:close/>
                  <a:moveTo>
                    <a:pt x="36957" y="67425"/>
                  </a:moveTo>
                  <a:cubicBezTo>
                    <a:pt x="37255" y="67425"/>
                    <a:pt x="37517" y="67675"/>
                    <a:pt x="37517" y="67985"/>
                  </a:cubicBezTo>
                  <a:cubicBezTo>
                    <a:pt x="37517" y="68282"/>
                    <a:pt x="37267" y="68556"/>
                    <a:pt x="36957" y="68556"/>
                  </a:cubicBezTo>
                  <a:cubicBezTo>
                    <a:pt x="36648" y="68556"/>
                    <a:pt x="36386" y="68294"/>
                    <a:pt x="36386" y="67985"/>
                  </a:cubicBezTo>
                  <a:cubicBezTo>
                    <a:pt x="36409" y="67675"/>
                    <a:pt x="36648" y="67425"/>
                    <a:pt x="36957" y="67425"/>
                  </a:cubicBezTo>
                  <a:close/>
                  <a:moveTo>
                    <a:pt x="40672" y="67425"/>
                  </a:moveTo>
                  <a:cubicBezTo>
                    <a:pt x="40970" y="67425"/>
                    <a:pt x="41243" y="67675"/>
                    <a:pt x="41243" y="67985"/>
                  </a:cubicBezTo>
                  <a:cubicBezTo>
                    <a:pt x="41243" y="68282"/>
                    <a:pt x="40993" y="68556"/>
                    <a:pt x="40672" y="68556"/>
                  </a:cubicBezTo>
                  <a:cubicBezTo>
                    <a:pt x="40374" y="68556"/>
                    <a:pt x="40112" y="68294"/>
                    <a:pt x="40112" y="67985"/>
                  </a:cubicBezTo>
                  <a:cubicBezTo>
                    <a:pt x="40124" y="67675"/>
                    <a:pt x="40362" y="67425"/>
                    <a:pt x="40672" y="67425"/>
                  </a:cubicBezTo>
                  <a:close/>
                  <a:moveTo>
                    <a:pt x="44410" y="67425"/>
                  </a:moveTo>
                  <a:cubicBezTo>
                    <a:pt x="44708" y="67425"/>
                    <a:pt x="44982" y="67675"/>
                    <a:pt x="44982" y="67985"/>
                  </a:cubicBezTo>
                  <a:cubicBezTo>
                    <a:pt x="44982" y="68282"/>
                    <a:pt x="44720" y="68556"/>
                    <a:pt x="44410" y="68556"/>
                  </a:cubicBezTo>
                  <a:cubicBezTo>
                    <a:pt x="44113" y="68556"/>
                    <a:pt x="43851" y="68294"/>
                    <a:pt x="43851" y="67985"/>
                  </a:cubicBezTo>
                  <a:cubicBezTo>
                    <a:pt x="43851" y="67675"/>
                    <a:pt x="44101" y="67425"/>
                    <a:pt x="44410" y="67425"/>
                  </a:cubicBezTo>
                  <a:close/>
                  <a:moveTo>
                    <a:pt x="48137" y="67425"/>
                  </a:moveTo>
                  <a:cubicBezTo>
                    <a:pt x="48435" y="67425"/>
                    <a:pt x="48697" y="67675"/>
                    <a:pt x="48697" y="67985"/>
                  </a:cubicBezTo>
                  <a:cubicBezTo>
                    <a:pt x="48697" y="68282"/>
                    <a:pt x="48447" y="68556"/>
                    <a:pt x="48137" y="68556"/>
                  </a:cubicBezTo>
                  <a:cubicBezTo>
                    <a:pt x="47839" y="68556"/>
                    <a:pt x="47566" y="68294"/>
                    <a:pt x="47566" y="67985"/>
                  </a:cubicBezTo>
                  <a:cubicBezTo>
                    <a:pt x="47578" y="67675"/>
                    <a:pt x="47839" y="67425"/>
                    <a:pt x="48137" y="67425"/>
                  </a:cubicBezTo>
                  <a:close/>
                  <a:moveTo>
                    <a:pt x="51864" y="67425"/>
                  </a:moveTo>
                  <a:cubicBezTo>
                    <a:pt x="52161" y="67425"/>
                    <a:pt x="52435" y="67675"/>
                    <a:pt x="52435" y="67985"/>
                  </a:cubicBezTo>
                  <a:cubicBezTo>
                    <a:pt x="52435" y="68282"/>
                    <a:pt x="52185" y="68556"/>
                    <a:pt x="51864" y="68556"/>
                  </a:cubicBezTo>
                  <a:cubicBezTo>
                    <a:pt x="51566" y="68556"/>
                    <a:pt x="51304" y="68294"/>
                    <a:pt x="51304" y="67985"/>
                  </a:cubicBezTo>
                  <a:cubicBezTo>
                    <a:pt x="51304" y="67675"/>
                    <a:pt x="51554" y="67425"/>
                    <a:pt x="51864" y="67425"/>
                  </a:cubicBezTo>
                  <a:close/>
                  <a:moveTo>
                    <a:pt x="55602" y="67425"/>
                  </a:moveTo>
                  <a:cubicBezTo>
                    <a:pt x="55900" y="67425"/>
                    <a:pt x="56174" y="67675"/>
                    <a:pt x="56174" y="67985"/>
                  </a:cubicBezTo>
                  <a:cubicBezTo>
                    <a:pt x="56174" y="68282"/>
                    <a:pt x="55912" y="68556"/>
                    <a:pt x="55602" y="68556"/>
                  </a:cubicBezTo>
                  <a:cubicBezTo>
                    <a:pt x="55293" y="68556"/>
                    <a:pt x="55043" y="68294"/>
                    <a:pt x="55043" y="67985"/>
                  </a:cubicBezTo>
                  <a:cubicBezTo>
                    <a:pt x="55043" y="67675"/>
                    <a:pt x="55293" y="67425"/>
                    <a:pt x="55602" y="67425"/>
                  </a:cubicBezTo>
                  <a:close/>
                  <a:moveTo>
                    <a:pt x="59329" y="67425"/>
                  </a:moveTo>
                  <a:cubicBezTo>
                    <a:pt x="59627" y="67425"/>
                    <a:pt x="59889" y="67675"/>
                    <a:pt x="59889" y="67985"/>
                  </a:cubicBezTo>
                  <a:cubicBezTo>
                    <a:pt x="59889" y="68282"/>
                    <a:pt x="59639" y="68556"/>
                    <a:pt x="59329" y="68556"/>
                  </a:cubicBezTo>
                  <a:cubicBezTo>
                    <a:pt x="59008" y="68556"/>
                    <a:pt x="58757" y="68294"/>
                    <a:pt x="58757" y="67985"/>
                  </a:cubicBezTo>
                  <a:cubicBezTo>
                    <a:pt x="58757" y="67675"/>
                    <a:pt x="59008" y="67425"/>
                    <a:pt x="59329" y="67425"/>
                  </a:cubicBezTo>
                  <a:close/>
                  <a:moveTo>
                    <a:pt x="63056" y="67425"/>
                  </a:moveTo>
                  <a:cubicBezTo>
                    <a:pt x="63353" y="67425"/>
                    <a:pt x="63627" y="67675"/>
                    <a:pt x="63627" y="67985"/>
                  </a:cubicBezTo>
                  <a:cubicBezTo>
                    <a:pt x="63627" y="68282"/>
                    <a:pt x="63377" y="68556"/>
                    <a:pt x="63056" y="68556"/>
                  </a:cubicBezTo>
                  <a:cubicBezTo>
                    <a:pt x="62746" y="68556"/>
                    <a:pt x="62496" y="68294"/>
                    <a:pt x="62496" y="67985"/>
                  </a:cubicBezTo>
                  <a:cubicBezTo>
                    <a:pt x="62496" y="67675"/>
                    <a:pt x="62746" y="67425"/>
                    <a:pt x="63056" y="67425"/>
                  </a:cubicBezTo>
                  <a:close/>
                  <a:moveTo>
                    <a:pt x="66782" y="67425"/>
                  </a:moveTo>
                  <a:cubicBezTo>
                    <a:pt x="67080" y="67425"/>
                    <a:pt x="67342" y="67675"/>
                    <a:pt x="67342" y="67985"/>
                  </a:cubicBezTo>
                  <a:cubicBezTo>
                    <a:pt x="67342" y="68282"/>
                    <a:pt x="67092" y="68556"/>
                    <a:pt x="66782" y="68556"/>
                  </a:cubicBezTo>
                  <a:cubicBezTo>
                    <a:pt x="66473" y="68556"/>
                    <a:pt x="66211" y="68294"/>
                    <a:pt x="66211" y="67985"/>
                  </a:cubicBezTo>
                  <a:cubicBezTo>
                    <a:pt x="66235" y="67675"/>
                    <a:pt x="66473" y="67425"/>
                    <a:pt x="66782" y="67425"/>
                  </a:cubicBezTo>
                  <a:close/>
                  <a:moveTo>
                    <a:pt x="70509" y="67425"/>
                  </a:moveTo>
                  <a:cubicBezTo>
                    <a:pt x="70807" y="67425"/>
                    <a:pt x="71080" y="67675"/>
                    <a:pt x="71080" y="67985"/>
                  </a:cubicBezTo>
                  <a:cubicBezTo>
                    <a:pt x="71080" y="68282"/>
                    <a:pt x="70830" y="68556"/>
                    <a:pt x="70509" y="68556"/>
                  </a:cubicBezTo>
                  <a:cubicBezTo>
                    <a:pt x="70199" y="68556"/>
                    <a:pt x="69949" y="68294"/>
                    <a:pt x="69949" y="67985"/>
                  </a:cubicBezTo>
                  <a:cubicBezTo>
                    <a:pt x="69949" y="67675"/>
                    <a:pt x="70199" y="67425"/>
                    <a:pt x="70509" y="67425"/>
                  </a:cubicBezTo>
                  <a:close/>
                  <a:moveTo>
                    <a:pt x="74236" y="67425"/>
                  </a:moveTo>
                  <a:cubicBezTo>
                    <a:pt x="74533" y="67425"/>
                    <a:pt x="74795" y="67675"/>
                    <a:pt x="74795" y="67985"/>
                  </a:cubicBezTo>
                  <a:cubicBezTo>
                    <a:pt x="74795" y="68282"/>
                    <a:pt x="74545" y="68556"/>
                    <a:pt x="74236" y="68556"/>
                  </a:cubicBezTo>
                  <a:cubicBezTo>
                    <a:pt x="73938" y="68556"/>
                    <a:pt x="73676" y="68294"/>
                    <a:pt x="73676" y="67985"/>
                  </a:cubicBezTo>
                  <a:cubicBezTo>
                    <a:pt x="73676" y="67675"/>
                    <a:pt x="73926" y="67425"/>
                    <a:pt x="74236" y="67425"/>
                  </a:cubicBezTo>
                  <a:close/>
                  <a:moveTo>
                    <a:pt x="77855" y="67425"/>
                  </a:moveTo>
                  <a:cubicBezTo>
                    <a:pt x="78153" y="67425"/>
                    <a:pt x="78415" y="67675"/>
                    <a:pt x="78415" y="67985"/>
                  </a:cubicBezTo>
                  <a:cubicBezTo>
                    <a:pt x="78415" y="68282"/>
                    <a:pt x="78165" y="68556"/>
                    <a:pt x="77855" y="68556"/>
                  </a:cubicBezTo>
                  <a:cubicBezTo>
                    <a:pt x="77546" y="68556"/>
                    <a:pt x="77284" y="68294"/>
                    <a:pt x="77284" y="67985"/>
                  </a:cubicBezTo>
                  <a:cubicBezTo>
                    <a:pt x="77284" y="67675"/>
                    <a:pt x="77546" y="67425"/>
                    <a:pt x="77855" y="67425"/>
                  </a:cubicBezTo>
                  <a:close/>
                  <a:moveTo>
                    <a:pt x="81570" y="67425"/>
                  </a:moveTo>
                  <a:cubicBezTo>
                    <a:pt x="81868" y="67425"/>
                    <a:pt x="82141" y="67675"/>
                    <a:pt x="82141" y="67985"/>
                  </a:cubicBezTo>
                  <a:cubicBezTo>
                    <a:pt x="82141" y="68282"/>
                    <a:pt x="81879" y="68556"/>
                    <a:pt x="81570" y="68556"/>
                  </a:cubicBezTo>
                  <a:cubicBezTo>
                    <a:pt x="81260" y="68556"/>
                    <a:pt x="81010" y="68294"/>
                    <a:pt x="81010" y="67985"/>
                  </a:cubicBezTo>
                  <a:cubicBezTo>
                    <a:pt x="81022" y="67675"/>
                    <a:pt x="81260" y="67425"/>
                    <a:pt x="81570" y="67425"/>
                  </a:cubicBezTo>
                  <a:close/>
                  <a:moveTo>
                    <a:pt x="85308" y="67425"/>
                  </a:moveTo>
                  <a:cubicBezTo>
                    <a:pt x="85606" y="67425"/>
                    <a:pt x="85880" y="67675"/>
                    <a:pt x="85880" y="67985"/>
                  </a:cubicBezTo>
                  <a:cubicBezTo>
                    <a:pt x="85880" y="68282"/>
                    <a:pt x="85618" y="68556"/>
                    <a:pt x="85308" y="68556"/>
                  </a:cubicBezTo>
                  <a:cubicBezTo>
                    <a:pt x="84999" y="68556"/>
                    <a:pt x="84749" y="68294"/>
                    <a:pt x="84749" y="67985"/>
                  </a:cubicBezTo>
                  <a:cubicBezTo>
                    <a:pt x="84749" y="67675"/>
                    <a:pt x="84999" y="67425"/>
                    <a:pt x="85308" y="67425"/>
                  </a:cubicBezTo>
                  <a:close/>
                  <a:moveTo>
                    <a:pt x="89035" y="67425"/>
                  </a:moveTo>
                  <a:cubicBezTo>
                    <a:pt x="89333" y="67425"/>
                    <a:pt x="89595" y="67675"/>
                    <a:pt x="89595" y="67985"/>
                  </a:cubicBezTo>
                  <a:cubicBezTo>
                    <a:pt x="89595" y="68282"/>
                    <a:pt x="89345" y="68556"/>
                    <a:pt x="89035" y="68556"/>
                  </a:cubicBezTo>
                  <a:cubicBezTo>
                    <a:pt x="88714" y="68556"/>
                    <a:pt x="88464" y="68294"/>
                    <a:pt x="88464" y="67985"/>
                  </a:cubicBezTo>
                  <a:cubicBezTo>
                    <a:pt x="88475" y="67675"/>
                    <a:pt x="88714" y="67425"/>
                    <a:pt x="89035" y="67425"/>
                  </a:cubicBezTo>
                  <a:close/>
                  <a:moveTo>
                    <a:pt x="92762" y="67425"/>
                  </a:moveTo>
                  <a:cubicBezTo>
                    <a:pt x="93059" y="67425"/>
                    <a:pt x="93333" y="67675"/>
                    <a:pt x="93333" y="67985"/>
                  </a:cubicBezTo>
                  <a:cubicBezTo>
                    <a:pt x="93333" y="68282"/>
                    <a:pt x="93071" y="68556"/>
                    <a:pt x="92762" y="68556"/>
                  </a:cubicBezTo>
                  <a:cubicBezTo>
                    <a:pt x="92452" y="68556"/>
                    <a:pt x="92202" y="68294"/>
                    <a:pt x="92202" y="67985"/>
                  </a:cubicBezTo>
                  <a:cubicBezTo>
                    <a:pt x="92202" y="67675"/>
                    <a:pt x="92452" y="67425"/>
                    <a:pt x="92762" y="67425"/>
                  </a:cubicBezTo>
                  <a:close/>
                  <a:moveTo>
                    <a:pt x="96488" y="67425"/>
                  </a:moveTo>
                  <a:cubicBezTo>
                    <a:pt x="96786" y="67425"/>
                    <a:pt x="97048" y="67675"/>
                    <a:pt x="97048" y="67985"/>
                  </a:cubicBezTo>
                  <a:cubicBezTo>
                    <a:pt x="97048" y="68282"/>
                    <a:pt x="96798" y="68556"/>
                    <a:pt x="96488" y="68556"/>
                  </a:cubicBezTo>
                  <a:cubicBezTo>
                    <a:pt x="96191" y="68556"/>
                    <a:pt x="95917" y="68294"/>
                    <a:pt x="95917" y="67985"/>
                  </a:cubicBezTo>
                  <a:cubicBezTo>
                    <a:pt x="95917" y="67675"/>
                    <a:pt x="96179" y="67425"/>
                    <a:pt x="96488" y="67425"/>
                  </a:cubicBezTo>
                  <a:close/>
                  <a:moveTo>
                    <a:pt x="100203" y="67425"/>
                  </a:moveTo>
                  <a:cubicBezTo>
                    <a:pt x="100501" y="67425"/>
                    <a:pt x="100775" y="67675"/>
                    <a:pt x="100775" y="67985"/>
                  </a:cubicBezTo>
                  <a:cubicBezTo>
                    <a:pt x="100775" y="68282"/>
                    <a:pt x="100513" y="68556"/>
                    <a:pt x="100203" y="68556"/>
                  </a:cubicBezTo>
                  <a:cubicBezTo>
                    <a:pt x="99905" y="68556"/>
                    <a:pt x="99644" y="68294"/>
                    <a:pt x="99644" y="67985"/>
                  </a:cubicBezTo>
                  <a:cubicBezTo>
                    <a:pt x="99655" y="67675"/>
                    <a:pt x="99894" y="67425"/>
                    <a:pt x="100203" y="67425"/>
                  </a:cubicBezTo>
                  <a:close/>
                  <a:moveTo>
                    <a:pt x="103942" y="67425"/>
                  </a:moveTo>
                  <a:cubicBezTo>
                    <a:pt x="104239" y="67425"/>
                    <a:pt x="104513" y="67675"/>
                    <a:pt x="104513" y="67985"/>
                  </a:cubicBezTo>
                  <a:cubicBezTo>
                    <a:pt x="104513" y="68282"/>
                    <a:pt x="104251" y="68556"/>
                    <a:pt x="103942" y="68556"/>
                  </a:cubicBezTo>
                  <a:cubicBezTo>
                    <a:pt x="103644" y="68556"/>
                    <a:pt x="103382" y="68294"/>
                    <a:pt x="103382" y="67985"/>
                  </a:cubicBezTo>
                  <a:cubicBezTo>
                    <a:pt x="103382" y="67675"/>
                    <a:pt x="103632" y="67425"/>
                    <a:pt x="103942" y="67425"/>
                  </a:cubicBezTo>
                  <a:close/>
                  <a:moveTo>
                    <a:pt x="107668" y="67425"/>
                  </a:moveTo>
                  <a:cubicBezTo>
                    <a:pt x="107966" y="67425"/>
                    <a:pt x="108228" y="67675"/>
                    <a:pt x="108228" y="67985"/>
                  </a:cubicBezTo>
                  <a:cubicBezTo>
                    <a:pt x="108228" y="68282"/>
                    <a:pt x="107978" y="68556"/>
                    <a:pt x="107668" y="68556"/>
                  </a:cubicBezTo>
                  <a:cubicBezTo>
                    <a:pt x="107371" y="68556"/>
                    <a:pt x="107097" y="68294"/>
                    <a:pt x="107097" y="67985"/>
                  </a:cubicBezTo>
                  <a:cubicBezTo>
                    <a:pt x="107109" y="67675"/>
                    <a:pt x="107347" y="67425"/>
                    <a:pt x="107668" y="67425"/>
                  </a:cubicBezTo>
                  <a:close/>
                  <a:moveTo>
                    <a:pt x="111395" y="67425"/>
                  </a:moveTo>
                  <a:cubicBezTo>
                    <a:pt x="111693" y="67425"/>
                    <a:pt x="111967" y="67675"/>
                    <a:pt x="111967" y="67985"/>
                  </a:cubicBezTo>
                  <a:cubicBezTo>
                    <a:pt x="111967" y="68282"/>
                    <a:pt x="111705" y="68556"/>
                    <a:pt x="111395" y="68556"/>
                  </a:cubicBezTo>
                  <a:cubicBezTo>
                    <a:pt x="111085" y="68556"/>
                    <a:pt x="110835" y="68294"/>
                    <a:pt x="110835" y="67985"/>
                  </a:cubicBezTo>
                  <a:cubicBezTo>
                    <a:pt x="110835" y="67675"/>
                    <a:pt x="111085" y="67425"/>
                    <a:pt x="111395" y="67425"/>
                  </a:cubicBezTo>
                  <a:close/>
                  <a:moveTo>
                    <a:pt x="115122" y="67425"/>
                  </a:moveTo>
                  <a:cubicBezTo>
                    <a:pt x="115419" y="67425"/>
                    <a:pt x="115681" y="67675"/>
                    <a:pt x="115681" y="67985"/>
                  </a:cubicBezTo>
                  <a:cubicBezTo>
                    <a:pt x="115681" y="68282"/>
                    <a:pt x="115431" y="68556"/>
                    <a:pt x="115122" y="68556"/>
                  </a:cubicBezTo>
                  <a:cubicBezTo>
                    <a:pt x="114812" y="68556"/>
                    <a:pt x="114550" y="68294"/>
                    <a:pt x="114550" y="67985"/>
                  </a:cubicBezTo>
                  <a:cubicBezTo>
                    <a:pt x="114574" y="67675"/>
                    <a:pt x="114812" y="67425"/>
                    <a:pt x="115122" y="67425"/>
                  </a:cubicBezTo>
                  <a:close/>
                  <a:moveTo>
                    <a:pt x="118860" y="67425"/>
                  </a:moveTo>
                  <a:cubicBezTo>
                    <a:pt x="119158" y="67425"/>
                    <a:pt x="119420" y="67675"/>
                    <a:pt x="119420" y="67985"/>
                  </a:cubicBezTo>
                  <a:cubicBezTo>
                    <a:pt x="119420" y="68282"/>
                    <a:pt x="119170" y="68556"/>
                    <a:pt x="118860" y="68556"/>
                  </a:cubicBezTo>
                  <a:cubicBezTo>
                    <a:pt x="118539" y="68556"/>
                    <a:pt x="118289" y="68294"/>
                    <a:pt x="118289" y="67985"/>
                  </a:cubicBezTo>
                  <a:cubicBezTo>
                    <a:pt x="118289" y="67675"/>
                    <a:pt x="118539" y="67425"/>
                    <a:pt x="118860" y="67425"/>
                  </a:cubicBezTo>
                  <a:close/>
                  <a:moveTo>
                    <a:pt x="122575" y="67425"/>
                  </a:moveTo>
                  <a:cubicBezTo>
                    <a:pt x="122873" y="67425"/>
                    <a:pt x="123146" y="67675"/>
                    <a:pt x="123146" y="67985"/>
                  </a:cubicBezTo>
                  <a:cubicBezTo>
                    <a:pt x="123146" y="68282"/>
                    <a:pt x="122885" y="68556"/>
                    <a:pt x="122575" y="68556"/>
                  </a:cubicBezTo>
                  <a:cubicBezTo>
                    <a:pt x="122265" y="68556"/>
                    <a:pt x="122015" y="68294"/>
                    <a:pt x="122015" y="67985"/>
                  </a:cubicBezTo>
                  <a:cubicBezTo>
                    <a:pt x="122027" y="67675"/>
                    <a:pt x="122277" y="67425"/>
                    <a:pt x="122575" y="67425"/>
                  </a:cubicBezTo>
                  <a:close/>
                  <a:moveTo>
                    <a:pt x="126314" y="67425"/>
                  </a:moveTo>
                  <a:cubicBezTo>
                    <a:pt x="126611" y="67425"/>
                    <a:pt x="126873" y="67675"/>
                    <a:pt x="126873" y="67985"/>
                  </a:cubicBezTo>
                  <a:cubicBezTo>
                    <a:pt x="126873" y="68282"/>
                    <a:pt x="126623" y="68556"/>
                    <a:pt x="126314" y="68556"/>
                  </a:cubicBezTo>
                  <a:cubicBezTo>
                    <a:pt x="126004" y="68556"/>
                    <a:pt x="125742" y="68294"/>
                    <a:pt x="125742" y="67985"/>
                  </a:cubicBezTo>
                  <a:cubicBezTo>
                    <a:pt x="125742" y="67675"/>
                    <a:pt x="126004" y="67425"/>
                    <a:pt x="126314" y="67425"/>
                  </a:cubicBezTo>
                  <a:close/>
                  <a:moveTo>
                    <a:pt x="130028" y="67425"/>
                  </a:moveTo>
                  <a:cubicBezTo>
                    <a:pt x="130326" y="67425"/>
                    <a:pt x="130600" y="67675"/>
                    <a:pt x="130600" y="67985"/>
                  </a:cubicBezTo>
                  <a:cubicBezTo>
                    <a:pt x="130600" y="68282"/>
                    <a:pt x="130350" y="68556"/>
                    <a:pt x="130028" y="68556"/>
                  </a:cubicBezTo>
                  <a:cubicBezTo>
                    <a:pt x="129731" y="68556"/>
                    <a:pt x="129469" y="68294"/>
                    <a:pt x="129469" y="67985"/>
                  </a:cubicBezTo>
                  <a:cubicBezTo>
                    <a:pt x="129469" y="67675"/>
                    <a:pt x="129719" y="67425"/>
                    <a:pt x="130028" y="67425"/>
                  </a:cubicBezTo>
                  <a:close/>
                  <a:moveTo>
                    <a:pt x="133767" y="67425"/>
                  </a:moveTo>
                  <a:cubicBezTo>
                    <a:pt x="134065" y="67425"/>
                    <a:pt x="134326" y="67675"/>
                    <a:pt x="134326" y="67985"/>
                  </a:cubicBezTo>
                  <a:cubicBezTo>
                    <a:pt x="134326" y="68282"/>
                    <a:pt x="134076" y="68556"/>
                    <a:pt x="133767" y="68556"/>
                  </a:cubicBezTo>
                  <a:cubicBezTo>
                    <a:pt x="133469" y="68556"/>
                    <a:pt x="133207" y="68294"/>
                    <a:pt x="133207" y="67985"/>
                  </a:cubicBezTo>
                  <a:cubicBezTo>
                    <a:pt x="133207" y="67675"/>
                    <a:pt x="133457" y="67425"/>
                    <a:pt x="133767" y="67425"/>
                  </a:cubicBezTo>
                  <a:close/>
                  <a:moveTo>
                    <a:pt x="137494" y="67425"/>
                  </a:moveTo>
                  <a:cubicBezTo>
                    <a:pt x="137791" y="67425"/>
                    <a:pt x="138053" y="67675"/>
                    <a:pt x="138053" y="67985"/>
                  </a:cubicBezTo>
                  <a:cubicBezTo>
                    <a:pt x="138053" y="68282"/>
                    <a:pt x="137803" y="68556"/>
                    <a:pt x="137494" y="68556"/>
                  </a:cubicBezTo>
                  <a:cubicBezTo>
                    <a:pt x="137196" y="68556"/>
                    <a:pt x="136922" y="68294"/>
                    <a:pt x="136922" y="67985"/>
                  </a:cubicBezTo>
                  <a:cubicBezTo>
                    <a:pt x="136934" y="67675"/>
                    <a:pt x="137172" y="67425"/>
                    <a:pt x="137494" y="67425"/>
                  </a:cubicBezTo>
                  <a:close/>
                  <a:moveTo>
                    <a:pt x="141220" y="67425"/>
                  </a:moveTo>
                  <a:cubicBezTo>
                    <a:pt x="141518" y="67425"/>
                    <a:pt x="141792" y="67675"/>
                    <a:pt x="141792" y="67985"/>
                  </a:cubicBezTo>
                  <a:cubicBezTo>
                    <a:pt x="141792" y="68282"/>
                    <a:pt x="141530" y="68556"/>
                    <a:pt x="141220" y="68556"/>
                  </a:cubicBezTo>
                  <a:cubicBezTo>
                    <a:pt x="140911" y="68556"/>
                    <a:pt x="140661" y="68294"/>
                    <a:pt x="140661" y="67985"/>
                  </a:cubicBezTo>
                  <a:cubicBezTo>
                    <a:pt x="140661" y="67675"/>
                    <a:pt x="140911" y="67425"/>
                    <a:pt x="141220" y="67425"/>
                  </a:cubicBezTo>
                  <a:close/>
                  <a:moveTo>
                    <a:pt x="144947" y="67425"/>
                  </a:moveTo>
                  <a:cubicBezTo>
                    <a:pt x="145244" y="67425"/>
                    <a:pt x="145506" y="67675"/>
                    <a:pt x="145506" y="67985"/>
                  </a:cubicBezTo>
                  <a:cubicBezTo>
                    <a:pt x="145506" y="68282"/>
                    <a:pt x="145256" y="68556"/>
                    <a:pt x="144947" y="68556"/>
                  </a:cubicBezTo>
                  <a:cubicBezTo>
                    <a:pt x="144637" y="68556"/>
                    <a:pt x="144375" y="68294"/>
                    <a:pt x="144375" y="67985"/>
                  </a:cubicBezTo>
                  <a:cubicBezTo>
                    <a:pt x="144399" y="67675"/>
                    <a:pt x="144637" y="67425"/>
                    <a:pt x="144947" y="67425"/>
                  </a:cubicBezTo>
                  <a:close/>
                  <a:moveTo>
                    <a:pt x="148685" y="67425"/>
                  </a:moveTo>
                  <a:cubicBezTo>
                    <a:pt x="148983" y="67425"/>
                    <a:pt x="149245" y="67675"/>
                    <a:pt x="149245" y="67985"/>
                  </a:cubicBezTo>
                  <a:cubicBezTo>
                    <a:pt x="149245" y="68282"/>
                    <a:pt x="148995" y="68556"/>
                    <a:pt x="148685" y="68556"/>
                  </a:cubicBezTo>
                  <a:cubicBezTo>
                    <a:pt x="148364" y="68556"/>
                    <a:pt x="148114" y="68294"/>
                    <a:pt x="148114" y="67985"/>
                  </a:cubicBezTo>
                  <a:cubicBezTo>
                    <a:pt x="148114" y="67675"/>
                    <a:pt x="148364" y="67425"/>
                    <a:pt x="148685" y="67425"/>
                  </a:cubicBezTo>
                  <a:close/>
                  <a:moveTo>
                    <a:pt x="152400" y="67425"/>
                  </a:moveTo>
                  <a:cubicBezTo>
                    <a:pt x="152698" y="67425"/>
                    <a:pt x="152972" y="67675"/>
                    <a:pt x="152972" y="67985"/>
                  </a:cubicBezTo>
                  <a:cubicBezTo>
                    <a:pt x="152972" y="68282"/>
                    <a:pt x="152710" y="68556"/>
                    <a:pt x="152400" y="68556"/>
                  </a:cubicBezTo>
                  <a:cubicBezTo>
                    <a:pt x="152091" y="68556"/>
                    <a:pt x="151841" y="68294"/>
                    <a:pt x="151841" y="67985"/>
                  </a:cubicBezTo>
                  <a:cubicBezTo>
                    <a:pt x="151852" y="67675"/>
                    <a:pt x="152091" y="67425"/>
                    <a:pt x="152400" y="67425"/>
                  </a:cubicBezTo>
                  <a:close/>
                  <a:moveTo>
                    <a:pt x="156139" y="67425"/>
                  </a:moveTo>
                  <a:cubicBezTo>
                    <a:pt x="156436" y="67425"/>
                    <a:pt x="156698" y="67675"/>
                    <a:pt x="156698" y="67985"/>
                  </a:cubicBezTo>
                  <a:cubicBezTo>
                    <a:pt x="156698" y="68282"/>
                    <a:pt x="156448" y="68556"/>
                    <a:pt x="156139" y="68556"/>
                  </a:cubicBezTo>
                  <a:cubicBezTo>
                    <a:pt x="155829" y="68556"/>
                    <a:pt x="155567" y="68294"/>
                    <a:pt x="155567" y="67985"/>
                  </a:cubicBezTo>
                  <a:cubicBezTo>
                    <a:pt x="155567" y="67675"/>
                    <a:pt x="155829" y="67425"/>
                    <a:pt x="156139" y="67425"/>
                  </a:cubicBezTo>
                  <a:close/>
                  <a:moveTo>
                    <a:pt x="159853" y="67425"/>
                  </a:moveTo>
                  <a:cubicBezTo>
                    <a:pt x="160151" y="67425"/>
                    <a:pt x="160425" y="67675"/>
                    <a:pt x="160425" y="67985"/>
                  </a:cubicBezTo>
                  <a:cubicBezTo>
                    <a:pt x="160425" y="68282"/>
                    <a:pt x="160163" y="68556"/>
                    <a:pt x="159853" y="68556"/>
                  </a:cubicBezTo>
                  <a:cubicBezTo>
                    <a:pt x="159544" y="68556"/>
                    <a:pt x="159294" y="68294"/>
                    <a:pt x="159294" y="67985"/>
                  </a:cubicBezTo>
                  <a:cubicBezTo>
                    <a:pt x="159306" y="67675"/>
                    <a:pt x="159544" y="67425"/>
                    <a:pt x="159853" y="67425"/>
                  </a:cubicBezTo>
                  <a:close/>
                  <a:moveTo>
                    <a:pt x="1548" y="69294"/>
                  </a:moveTo>
                  <a:cubicBezTo>
                    <a:pt x="1846" y="69294"/>
                    <a:pt x="2119" y="69544"/>
                    <a:pt x="2119" y="69866"/>
                  </a:cubicBezTo>
                  <a:cubicBezTo>
                    <a:pt x="2119" y="70163"/>
                    <a:pt x="1858" y="70425"/>
                    <a:pt x="1548" y="70425"/>
                  </a:cubicBezTo>
                  <a:cubicBezTo>
                    <a:pt x="1238" y="70425"/>
                    <a:pt x="988" y="70175"/>
                    <a:pt x="988" y="69866"/>
                  </a:cubicBezTo>
                  <a:cubicBezTo>
                    <a:pt x="988" y="69544"/>
                    <a:pt x="1238" y="69294"/>
                    <a:pt x="1548" y="69294"/>
                  </a:cubicBezTo>
                  <a:close/>
                  <a:moveTo>
                    <a:pt x="5287" y="69294"/>
                  </a:moveTo>
                  <a:cubicBezTo>
                    <a:pt x="5596" y="69294"/>
                    <a:pt x="5846" y="69544"/>
                    <a:pt x="5846" y="69866"/>
                  </a:cubicBezTo>
                  <a:cubicBezTo>
                    <a:pt x="5846" y="70175"/>
                    <a:pt x="5596" y="70425"/>
                    <a:pt x="5287" y="70425"/>
                  </a:cubicBezTo>
                  <a:cubicBezTo>
                    <a:pt x="4977" y="70425"/>
                    <a:pt x="4715" y="70175"/>
                    <a:pt x="4715" y="69866"/>
                  </a:cubicBezTo>
                  <a:cubicBezTo>
                    <a:pt x="4715" y="69532"/>
                    <a:pt x="4977" y="69294"/>
                    <a:pt x="5287" y="69294"/>
                  </a:cubicBezTo>
                  <a:close/>
                  <a:moveTo>
                    <a:pt x="9001" y="69294"/>
                  </a:moveTo>
                  <a:cubicBezTo>
                    <a:pt x="9299" y="69294"/>
                    <a:pt x="9573" y="69544"/>
                    <a:pt x="9573" y="69866"/>
                  </a:cubicBezTo>
                  <a:cubicBezTo>
                    <a:pt x="9573" y="70163"/>
                    <a:pt x="9323" y="70425"/>
                    <a:pt x="9001" y="70425"/>
                  </a:cubicBezTo>
                  <a:cubicBezTo>
                    <a:pt x="8704" y="70425"/>
                    <a:pt x="8442" y="70175"/>
                    <a:pt x="8442" y="69866"/>
                  </a:cubicBezTo>
                  <a:cubicBezTo>
                    <a:pt x="8442" y="69544"/>
                    <a:pt x="8692" y="69294"/>
                    <a:pt x="9001" y="69294"/>
                  </a:cubicBezTo>
                  <a:close/>
                  <a:moveTo>
                    <a:pt x="12728" y="69294"/>
                  </a:moveTo>
                  <a:cubicBezTo>
                    <a:pt x="13037" y="69294"/>
                    <a:pt x="13288" y="69544"/>
                    <a:pt x="13288" y="69866"/>
                  </a:cubicBezTo>
                  <a:cubicBezTo>
                    <a:pt x="13288" y="70175"/>
                    <a:pt x="13037" y="70425"/>
                    <a:pt x="12728" y="70425"/>
                  </a:cubicBezTo>
                  <a:cubicBezTo>
                    <a:pt x="12418" y="70425"/>
                    <a:pt x="12156" y="70175"/>
                    <a:pt x="12156" y="69866"/>
                  </a:cubicBezTo>
                  <a:cubicBezTo>
                    <a:pt x="12180" y="69532"/>
                    <a:pt x="12418" y="69294"/>
                    <a:pt x="12728" y="69294"/>
                  </a:cubicBezTo>
                  <a:close/>
                  <a:moveTo>
                    <a:pt x="16466" y="69294"/>
                  </a:moveTo>
                  <a:cubicBezTo>
                    <a:pt x="16764" y="69294"/>
                    <a:pt x="17026" y="69544"/>
                    <a:pt x="17026" y="69866"/>
                  </a:cubicBezTo>
                  <a:cubicBezTo>
                    <a:pt x="17026" y="70163"/>
                    <a:pt x="16776" y="70425"/>
                    <a:pt x="16466" y="70425"/>
                  </a:cubicBezTo>
                  <a:cubicBezTo>
                    <a:pt x="16169" y="70425"/>
                    <a:pt x="15895" y="70175"/>
                    <a:pt x="15895" y="69866"/>
                  </a:cubicBezTo>
                  <a:cubicBezTo>
                    <a:pt x="15895" y="69544"/>
                    <a:pt x="16145" y="69294"/>
                    <a:pt x="16466" y="69294"/>
                  </a:cubicBezTo>
                  <a:close/>
                  <a:moveTo>
                    <a:pt x="20181" y="69294"/>
                  </a:moveTo>
                  <a:cubicBezTo>
                    <a:pt x="20491" y="69294"/>
                    <a:pt x="20753" y="69544"/>
                    <a:pt x="20753" y="69866"/>
                  </a:cubicBezTo>
                  <a:cubicBezTo>
                    <a:pt x="20753" y="70175"/>
                    <a:pt x="20491" y="70425"/>
                    <a:pt x="20181" y="70425"/>
                  </a:cubicBezTo>
                  <a:cubicBezTo>
                    <a:pt x="19872" y="70425"/>
                    <a:pt x="19622" y="70175"/>
                    <a:pt x="19622" y="69866"/>
                  </a:cubicBezTo>
                  <a:cubicBezTo>
                    <a:pt x="19634" y="69532"/>
                    <a:pt x="19872" y="69294"/>
                    <a:pt x="20181" y="69294"/>
                  </a:cubicBezTo>
                  <a:close/>
                  <a:moveTo>
                    <a:pt x="23920" y="69294"/>
                  </a:moveTo>
                  <a:cubicBezTo>
                    <a:pt x="24217" y="69294"/>
                    <a:pt x="24479" y="69544"/>
                    <a:pt x="24479" y="69866"/>
                  </a:cubicBezTo>
                  <a:cubicBezTo>
                    <a:pt x="24479" y="70163"/>
                    <a:pt x="24229" y="70425"/>
                    <a:pt x="23920" y="70425"/>
                  </a:cubicBezTo>
                  <a:cubicBezTo>
                    <a:pt x="23610" y="70425"/>
                    <a:pt x="23348" y="70175"/>
                    <a:pt x="23348" y="69866"/>
                  </a:cubicBezTo>
                  <a:cubicBezTo>
                    <a:pt x="23348" y="69544"/>
                    <a:pt x="23610" y="69294"/>
                    <a:pt x="23920" y="69294"/>
                  </a:cubicBezTo>
                  <a:close/>
                  <a:moveTo>
                    <a:pt x="27635" y="69294"/>
                  </a:moveTo>
                  <a:cubicBezTo>
                    <a:pt x="27956" y="69294"/>
                    <a:pt x="28206" y="69544"/>
                    <a:pt x="28206" y="69866"/>
                  </a:cubicBezTo>
                  <a:cubicBezTo>
                    <a:pt x="28206" y="70175"/>
                    <a:pt x="27956" y="70425"/>
                    <a:pt x="27635" y="70425"/>
                  </a:cubicBezTo>
                  <a:cubicBezTo>
                    <a:pt x="27325" y="70425"/>
                    <a:pt x="27075" y="70175"/>
                    <a:pt x="27075" y="69866"/>
                  </a:cubicBezTo>
                  <a:cubicBezTo>
                    <a:pt x="27087" y="69532"/>
                    <a:pt x="27325" y="69294"/>
                    <a:pt x="27635" y="69294"/>
                  </a:cubicBezTo>
                  <a:close/>
                  <a:moveTo>
                    <a:pt x="31373" y="69294"/>
                  </a:moveTo>
                  <a:cubicBezTo>
                    <a:pt x="31671" y="69294"/>
                    <a:pt x="31945" y="69544"/>
                    <a:pt x="31945" y="69866"/>
                  </a:cubicBezTo>
                  <a:cubicBezTo>
                    <a:pt x="31945" y="70163"/>
                    <a:pt x="31683" y="70425"/>
                    <a:pt x="31373" y="70425"/>
                  </a:cubicBezTo>
                  <a:cubicBezTo>
                    <a:pt x="31064" y="70425"/>
                    <a:pt x="30814" y="70175"/>
                    <a:pt x="30814" y="69866"/>
                  </a:cubicBezTo>
                  <a:cubicBezTo>
                    <a:pt x="30814" y="69544"/>
                    <a:pt x="31064" y="69294"/>
                    <a:pt x="31373" y="69294"/>
                  </a:cubicBezTo>
                  <a:close/>
                  <a:moveTo>
                    <a:pt x="35100" y="69294"/>
                  </a:moveTo>
                  <a:cubicBezTo>
                    <a:pt x="35409" y="69294"/>
                    <a:pt x="35659" y="69544"/>
                    <a:pt x="35659" y="69866"/>
                  </a:cubicBezTo>
                  <a:cubicBezTo>
                    <a:pt x="35659" y="70175"/>
                    <a:pt x="35409" y="70425"/>
                    <a:pt x="35100" y="70425"/>
                  </a:cubicBezTo>
                  <a:cubicBezTo>
                    <a:pt x="34778" y="70425"/>
                    <a:pt x="34528" y="70175"/>
                    <a:pt x="34528" y="69866"/>
                  </a:cubicBezTo>
                  <a:cubicBezTo>
                    <a:pt x="34540" y="69532"/>
                    <a:pt x="34778" y="69294"/>
                    <a:pt x="35100" y="69294"/>
                  </a:cubicBezTo>
                  <a:close/>
                  <a:moveTo>
                    <a:pt x="38815" y="69294"/>
                  </a:moveTo>
                  <a:cubicBezTo>
                    <a:pt x="39112" y="69294"/>
                    <a:pt x="39386" y="69544"/>
                    <a:pt x="39386" y="69866"/>
                  </a:cubicBezTo>
                  <a:cubicBezTo>
                    <a:pt x="39386" y="70163"/>
                    <a:pt x="39124" y="70425"/>
                    <a:pt x="38815" y="70425"/>
                  </a:cubicBezTo>
                  <a:cubicBezTo>
                    <a:pt x="38517" y="70425"/>
                    <a:pt x="38255" y="70175"/>
                    <a:pt x="38255" y="69866"/>
                  </a:cubicBezTo>
                  <a:cubicBezTo>
                    <a:pt x="38267" y="69544"/>
                    <a:pt x="38505" y="69294"/>
                    <a:pt x="38815" y="69294"/>
                  </a:cubicBezTo>
                  <a:close/>
                  <a:moveTo>
                    <a:pt x="42553" y="69294"/>
                  </a:moveTo>
                  <a:cubicBezTo>
                    <a:pt x="42863" y="69294"/>
                    <a:pt x="43113" y="69544"/>
                    <a:pt x="43113" y="69866"/>
                  </a:cubicBezTo>
                  <a:cubicBezTo>
                    <a:pt x="43113" y="70175"/>
                    <a:pt x="42863" y="70425"/>
                    <a:pt x="42553" y="70425"/>
                  </a:cubicBezTo>
                  <a:cubicBezTo>
                    <a:pt x="42232" y="70425"/>
                    <a:pt x="41982" y="70175"/>
                    <a:pt x="41982" y="69866"/>
                  </a:cubicBezTo>
                  <a:cubicBezTo>
                    <a:pt x="41982" y="69532"/>
                    <a:pt x="42244" y="69294"/>
                    <a:pt x="42553" y="69294"/>
                  </a:cubicBezTo>
                  <a:close/>
                  <a:moveTo>
                    <a:pt x="46268" y="69294"/>
                  </a:moveTo>
                  <a:cubicBezTo>
                    <a:pt x="46565" y="69294"/>
                    <a:pt x="46839" y="69544"/>
                    <a:pt x="46839" y="69866"/>
                  </a:cubicBezTo>
                  <a:cubicBezTo>
                    <a:pt x="46839" y="70163"/>
                    <a:pt x="46589" y="70425"/>
                    <a:pt x="46268" y="70425"/>
                  </a:cubicBezTo>
                  <a:cubicBezTo>
                    <a:pt x="45970" y="70425"/>
                    <a:pt x="45708" y="70175"/>
                    <a:pt x="45708" y="69866"/>
                  </a:cubicBezTo>
                  <a:cubicBezTo>
                    <a:pt x="45720" y="69544"/>
                    <a:pt x="45958" y="69294"/>
                    <a:pt x="46268" y="69294"/>
                  </a:cubicBezTo>
                  <a:close/>
                  <a:moveTo>
                    <a:pt x="50006" y="69294"/>
                  </a:moveTo>
                  <a:cubicBezTo>
                    <a:pt x="50316" y="69294"/>
                    <a:pt x="50578" y="69544"/>
                    <a:pt x="50578" y="69866"/>
                  </a:cubicBezTo>
                  <a:cubicBezTo>
                    <a:pt x="50578" y="70175"/>
                    <a:pt x="50316" y="70425"/>
                    <a:pt x="50006" y="70425"/>
                  </a:cubicBezTo>
                  <a:cubicBezTo>
                    <a:pt x="49697" y="70425"/>
                    <a:pt x="49447" y="70175"/>
                    <a:pt x="49447" y="69866"/>
                  </a:cubicBezTo>
                  <a:cubicBezTo>
                    <a:pt x="49447" y="69532"/>
                    <a:pt x="49697" y="69294"/>
                    <a:pt x="50006" y="69294"/>
                  </a:cubicBezTo>
                  <a:close/>
                  <a:moveTo>
                    <a:pt x="53733" y="69294"/>
                  </a:moveTo>
                  <a:cubicBezTo>
                    <a:pt x="54031" y="69294"/>
                    <a:pt x="54293" y="69544"/>
                    <a:pt x="54293" y="69866"/>
                  </a:cubicBezTo>
                  <a:cubicBezTo>
                    <a:pt x="54293" y="70163"/>
                    <a:pt x="54043" y="70425"/>
                    <a:pt x="53733" y="70425"/>
                  </a:cubicBezTo>
                  <a:cubicBezTo>
                    <a:pt x="53412" y="70425"/>
                    <a:pt x="53162" y="70175"/>
                    <a:pt x="53162" y="69866"/>
                  </a:cubicBezTo>
                  <a:cubicBezTo>
                    <a:pt x="53173" y="69544"/>
                    <a:pt x="53412" y="69294"/>
                    <a:pt x="53733" y="69294"/>
                  </a:cubicBezTo>
                  <a:close/>
                  <a:moveTo>
                    <a:pt x="57460" y="69294"/>
                  </a:moveTo>
                  <a:cubicBezTo>
                    <a:pt x="57781" y="69294"/>
                    <a:pt x="58031" y="69544"/>
                    <a:pt x="58031" y="69866"/>
                  </a:cubicBezTo>
                  <a:cubicBezTo>
                    <a:pt x="58031" y="70175"/>
                    <a:pt x="57781" y="70425"/>
                    <a:pt x="57460" y="70425"/>
                  </a:cubicBezTo>
                  <a:cubicBezTo>
                    <a:pt x="57150" y="70425"/>
                    <a:pt x="56900" y="70175"/>
                    <a:pt x="56900" y="69866"/>
                  </a:cubicBezTo>
                  <a:cubicBezTo>
                    <a:pt x="56900" y="69532"/>
                    <a:pt x="57150" y="69294"/>
                    <a:pt x="57460" y="69294"/>
                  </a:cubicBezTo>
                  <a:close/>
                  <a:moveTo>
                    <a:pt x="61186" y="69294"/>
                  </a:moveTo>
                  <a:cubicBezTo>
                    <a:pt x="61484" y="69294"/>
                    <a:pt x="61746" y="69544"/>
                    <a:pt x="61746" y="69866"/>
                  </a:cubicBezTo>
                  <a:cubicBezTo>
                    <a:pt x="61746" y="70163"/>
                    <a:pt x="61496" y="70425"/>
                    <a:pt x="61186" y="70425"/>
                  </a:cubicBezTo>
                  <a:cubicBezTo>
                    <a:pt x="60877" y="70425"/>
                    <a:pt x="60615" y="70175"/>
                    <a:pt x="60615" y="69866"/>
                  </a:cubicBezTo>
                  <a:cubicBezTo>
                    <a:pt x="60639" y="69544"/>
                    <a:pt x="60877" y="69294"/>
                    <a:pt x="61186" y="69294"/>
                  </a:cubicBezTo>
                  <a:close/>
                  <a:moveTo>
                    <a:pt x="64925" y="69294"/>
                  </a:moveTo>
                  <a:cubicBezTo>
                    <a:pt x="65234" y="69294"/>
                    <a:pt x="65485" y="69544"/>
                    <a:pt x="65485" y="69866"/>
                  </a:cubicBezTo>
                  <a:cubicBezTo>
                    <a:pt x="65485" y="70175"/>
                    <a:pt x="65234" y="70425"/>
                    <a:pt x="64925" y="70425"/>
                  </a:cubicBezTo>
                  <a:cubicBezTo>
                    <a:pt x="64603" y="70425"/>
                    <a:pt x="64353" y="70175"/>
                    <a:pt x="64353" y="69866"/>
                  </a:cubicBezTo>
                  <a:cubicBezTo>
                    <a:pt x="64353" y="69532"/>
                    <a:pt x="64603" y="69294"/>
                    <a:pt x="64925" y="69294"/>
                  </a:cubicBezTo>
                  <a:close/>
                  <a:moveTo>
                    <a:pt x="68640" y="69294"/>
                  </a:moveTo>
                  <a:cubicBezTo>
                    <a:pt x="68937" y="69294"/>
                    <a:pt x="69211" y="69544"/>
                    <a:pt x="69211" y="69866"/>
                  </a:cubicBezTo>
                  <a:cubicBezTo>
                    <a:pt x="69211" y="70163"/>
                    <a:pt x="68949" y="70425"/>
                    <a:pt x="68640" y="70425"/>
                  </a:cubicBezTo>
                  <a:cubicBezTo>
                    <a:pt x="68330" y="70425"/>
                    <a:pt x="68080" y="70175"/>
                    <a:pt x="68080" y="69866"/>
                  </a:cubicBezTo>
                  <a:cubicBezTo>
                    <a:pt x="68092" y="69544"/>
                    <a:pt x="68330" y="69294"/>
                    <a:pt x="68640" y="69294"/>
                  </a:cubicBezTo>
                  <a:close/>
                  <a:moveTo>
                    <a:pt x="72366" y="69294"/>
                  </a:moveTo>
                  <a:cubicBezTo>
                    <a:pt x="72676" y="69294"/>
                    <a:pt x="72926" y="69544"/>
                    <a:pt x="72926" y="69866"/>
                  </a:cubicBezTo>
                  <a:cubicBezTo>
                    <a:pt x="72926" y="70175"/>
                    <a:pt x="72676" y="70425"/>
                    <a:pt x="72366" y="70425"/>
                  </a:cubicBezTo>
                  <a:cubicBezTo>
                    <a:pt x="72045" y="70425"/>
                    <a:pt x="71795" y="70175"/>
                    <a:pt x="71795" y="69866"/>
                  </a:cubicBezTo>
                  <a:cubicBezTo>
                    <a:pt x="71807" y="69532"/>
                    <a:pt x="72069" y="69294"/>
                    <a:pt x="72366" y="69294"/>
                  </a:cubicBezTo>
                  <a:close/>
                  <a:moveTo>
                    <a:pt x="76093" y="69294"/>
                  </a:moveTo>
                  <a:cubicBezTo>
                    <a:pt x="76391" y="69294"/>
                    <a:pt x="76664" y="69544"/>
                    <a:pt x="76664" y="69866"/>
                  </a:cubicBezTo>
                  <a:cubicBezTo>
                    <a:pt x="76664" y="70163"/>
                    <a:pt x="76403" y="70425"/>
                    <a:pt x="76093" y="70425"/>
                  </a:cubicBezTo>
                  <a:cubicBezTo>
                    <a:pt x="75795" y="70425"/>
                    <a:pt x="75533" y="70175"/>
                    <a:pt x="75533" y="69866"/>
                  </a:cubicBezTo>
                  <a:cubicBezTo>
                    <a:pt x="75533" y="69544"/>
                    <a:pt x="75783" y="69294"/>
                    <a:pt x="76093" y="69294"/>
                  </a:cubicBezTo>
                  <a:close/>
                  <a:moveTo>
                    <a:pt x="79712" y="69294"/>
                  </a:moveTo>
                  <a:cubicBezTo>
                    <a:pt x="80010" y="69294"/>
                    <a:pt x="80284" y="69544"/>
                    <a:pt x="80284" y="69866"/>
                  </a:cubicBezTo>
                  <a:cubicBezTo>
                    <a:pt x="80284" y="70163"/>
                    <a:pt x="80022" y="70425"/>
                    <a:pt x="79712" y="70425"/>
                  </a:cubicBezTo>
                  <a:cubicBezTo>
                    <a:pt x="79403" y="70425"/>
                    <a:pt x="79153" y="70175"/>
                    <a:pt x="79153" y="69866"/>
                  </a:cubicBezTo>
                  <a:cubicBezTo>
                    <a:pt x="79165" y="69544"/>
                    <a:pt x="79403" y="69294"/>
                    <a:pt x="79712" y="69294"/>
                  </a:cubicBezTo>
                  <a:close/>
                  <a:moveTo>
                    <a:pt x="83451" y="69294"/>
                  </a:moveTo>
                  <a:cubicBezTo>
                    <a:pt x="83761" y="69294"/>
                    <a:pt x="84011" y="69544"/>
                    <a:pt x="84011" y="69866"/>
                  </a:cubicBezTo>
                  <a:cubicBezTo>
                    <a:pt x="84011" y="70175"/>
                    <a:pt x="83761" y="70425"/>
                    <a:pt x="83451" y="70425"/>
                  </a:cubicBezTo>
                  <a:cubicBezTo>
                    <a:pt x="83141" y="70425"/>
                    <a:pt x="82880" y="70175"/>
                    <a:pt x="82880" y="69866"/>
                  </a:cubicBezTo>
                  <a:cubicBezTo>
                    <a:pt x="82880" y="69532"/>
                    <a:pt x="83141" y="69294"/>
                    <a:pt x="83451" y="69294"/>
                  </a:cubicBezTo>
                  <a:close/>
                  <a:moveTo>
                    <a:pt x="87166" y="69294"/>
                  </a:moveTo>
                  <a:cubicBezTo>
                    <a:pt x="87463" y="69294"/>
                    <a:pt x="87737" y="69544"/>
                    <a:pt x="87737" y="69866"/>
                  </a:cubicBezTo>
                  <a:cubicBezTo>
                    <a:pt x="87737" y="70163"/>
                    <a:pt x="87475" y="70425"/>
                    <a:pt x="87166" y="70425"/>
                  </a:cubicBezTo>
                  <a:cubicBezTo>
                    <a:pt x="86856" y="70425"/>
                    <a:pt x="86606" y="70175"/>
                    <a:pt x="86606" y="69866"/>
                  </a:cubicBezTo>
                  <a:cubicBezTo>
                    <a:pt x="86618" y="69544"/>
                    <a:pt x="86856" y="69294"/>
                    <a:pt x="87166" y="69294"/>
                  </a:cubicBezTo>
                  <a:close/>
                  <a:moveTo>
                    <a:pt x="90904" y="69294"/>
                  </a:moveTo>
                  <a:cubicBezTo>
                    <a:pt x="91214" y="69294"/>
                    <a:pt x="91464" y="69544"/>
                    <a:pt x="91464" y="69866"/>
                  </a:cubicBezTo>
                  <a:cubicBezTo>
                    <a:pt x="91464" y="70175"/>
                    <a:pt x="91214" y="70425"/>
                    <a:pt x="90904" y="70425"/>
                  </a:cubicBezTo>
                  <a:cubicBezTo>
                    <a:pt x="90595" y="70425"/>
                    <a:pt x="90345" y="70175"/>
                    <a:pt x="90345" y="69866"/>
                  </a:cubicBezTo>
                  <a:cubicBezTo>
                    <a:pt x="90345" y="69532"/>
                    <a:pt x="90595" y="69294"/>
                    <a:pt x="90904" y="69294"/>
                  </a:cubicBezTo>
                  <a:close/>
                  <a:moveTo>
                    <a:pt x="94631" y="69294"/>
                  </a:moveTo>
                  <a:cubicBezTo>
                    <a:pt x="94929" y="69294"/>
                    <a:pt x="95191" y="69544"/>
                    <a:pt x="95191" y="69866"/>
                  </a:cubicBezTo>
                  <a:cubicBezTo>
                    <a:pt x="95191" y="70163"/>
                    <a:pt x="94941" y="70425"/>
                    <a:pt x="94631" y="70425"/>
                  </a:cubicBezTo>
                  <a:cubicBezTo>
                    <a:pt x="94310" y="70425"/>
                    <a:pt x="94060" y="70175"/>
                    <a:pt x="94060" y="69866"/>
                  </a:cubicBezTo>
                  <a:cubicBezTo>
                    <a:pt x="94071" y="69544"/>
                    <a:pt x="94310" y="69294"/>
                    <a:pt x="94631" y="69294"/>
                  </a:cubicBezTo>
                  <a:close/>
                  <a:moveTo>
                    <a:pt x="98346" y="69294"/>
                  </a:moveTo>
                  <a:cubicBezTo>
                    <a:pt x="98655" y="69294"/>
                    <a:pt x="98905" y="69544"/>
                    <a:pt x="98905" y="69866"/>
                  </a:cubicBezTo>
                  <a:cubicBezTo>
                    <a:pt x="98905" y="70175"/>
                    <a:pt x="98655" y="70425"/>
                    <a:pt x="98346" y="70425"/>
                  </a:cubicBezTo>
                  <a:cubicBezTo>
                    <a:pt x="98036" y="70425"/>
                    <a:pt x="97786" y="70175"/>
                    <a:pt x="97786" y="69866"/>
                  </a:cubicBezTo>
                  <a:cubicBezTo>
                    <a:pt x="97798" y="69532"/>
                    <a:pt x="98036" y="69294"/>
                    <a:pt x="98346" y="69294"/>
                  </a:cubicBezTo>
                  <a:close/>
                  <a:moveTo>
                    <a:pt x="102084" y="69294"/>
                  </a:moveTo>
                  <a:cubicBezTo>
                    <a:pt x="102382" y="69294"/>
                    <a:pt x="102644" y="69544"/>
                    <a:pt x="102644" y="69866"/>
                  </a:cubicBezTo>
                  <a:cubicBezTo>
                    <a:pt x="102644" y="70163"/>
                    <a:pt x="102394" y="70425"/>
                    <a:pt x="102084" y="70425"/>
                  </a:cubicBezTo>
                  <a:cubicBezTo>
                    <a:pt x="101787" y="70425"/>
                    <a:pt x="101513" y="70175"/>
                    <a:pt x="101513" y="69866"/>
                  </a:cubicBezTo>
                  <a:cubicBezTo>
                    <a:pt x="101513" y="69544"/>
                    <a:pt x="101775" y="69294"/>
                    <a:pt x="102084" y="69294"/>
                  </a:cubicBezTo>
                  <a:close/>
                  <a:moveTo>
                    <a:pt x="105799" y="69294"/>
                  </a:moveTo>
                  <a:cubicBezTo>
                    <a:pt x="106121" y="69294"/>
                    <a:pt x="106371" y="69544"/>
                    <a:pt x="106371" y="69866"/>
                  </a:cubicBezTo>
                  <a:cubicBezTo>
                    <a:pt x="106371" y="70175"/>
                    <a:pt x="106109" y="70425"/>
                    <a:pt x="105799" y="70425"/>
                  </a:cubicBezTo>
                  <a:cubicBezTo>
                    <a:pt x="105490" y="70425"/>
                    <a:pt x="105239" y="70175"/>
                    <a:pt x="105239" y="69866"/>
                  </a:cubicBezTo>
                  <a:cubicBezTo>
                    <a:pt x="105251" y="69532"/>
                    <a:pt x="105490" y="69294"/>
                    <a:pt x="105799" y="69294"/>
                  </a:cubicBezTo>
                  <a:close/>
                  <a:moveTo>
                    <a:pt x="109538" y="69294"/>
                  </a:moveTo>
                  <a:cubicBezTo>
                    <a:pt x="109835" y="69294"/>
                    <a:pt x="110109" y="69544"/>
                    <a:pt x="110109" y="69866"/>
                  </a:cubicBezTo>
                  <a:cubicBezTo>
                    <a:pt x="110109" y="70163"/>
                    <a:pt x="109847" y="70425"/>
                    <a:pt x="109538" y="70425"/>
                  </a:cubicBezTo>
                  <a:cubicBezTo>
                    <a:pt x="109228" y="70425"/>
                    <a:pt x="108978" y="70175"/>
                    <a:pt x="108978" y="69866"/>
                  </a:cubicBezTo>
                  <a:cubicBezTo>
                    <a:pt x="108978" y="69544"/>
                    <a:pt x="109228" y="69294"/>
                    <a:pt x="109538" y="69294"/>
                  </a:cubicBezTo>
                  <a:close/>
                  <a:moveTo>
                    <a:pt x="113264" y="69294"/>
                  </a:moveTo>
                  <a:cubicBezTo>
                    <a:pt x="113574" y="69294"/>
                    <a:pt x="113824" y="69544"/>
                    <a:pt x="113824" y="69866"/>
                  </a:cubicBezTo>
                  <a:cubicBezTo>
                    <a:pt x="113824" y="70175"/>
                    <a:pt x="113574" y="70425"/>
                    <a:pt x="113264" y="70425"/>
                  </a:cubicBezTo>
                  <a:cubicBezTo>
                    <a:pt x="112943" y="70425"/>
                    <a:pt x="112693" y="70175"/>
                    <a:pt x="112693" y="69866"/>
                  </a:cubicBezTo>
                  <a:cubicBezTo>
                    <a:pt x="112705" y="69532"/>
                    <a:pt x="112943" y="69294"/>
                    <a:pt x="113264" y="69294"/>
                  </a:cubicBezTo>
                  <a:close/>
                  <a:moveTo>
                    <a:pt x="116991" y="69294"/>
                  </a:moveTo>
                  <a:cubicBezTo>
                    <a:pt x="117289" y="69294"/>
                    <a:pt x="117562" y="69544"/>
                    <a:pt x="117562" y="69866"/>
                  </a:cubicBezTo>
                  <a:cubicBezTo>
                    <a:pt x="117562" y="70163"/>
                    <a:pt x="117312" y="70425"/>
                    <a:pt x="116991" y="70425"/>
                  </a:cubicBezTo>
                  <a:cubicBezTo>
                    <a:pt x="116681" y="70425"/>
                    <a:pt x="116431" y="70175"/>
                    <a:pt x="116431" y="69866"/>
                  </a:cubicBezTo>
                  <a:cubicBezTo>
                    <a:pt x="116431" y="69544"/>
                    <a:pt x="116681" y="69294"/>
                    <a:pt x="116991" y="69294"/>
                  </a:cubicBezTo>
                  <a:close/>
                  <a:moveTo>
                    <a:pt x="120718" y="69294"/>
                  </a:moveTo>
                  <a:cubicBezTo>
                    <a:pt x="121027" y="69294"/>
                    <a:pt x="121277" y="69544"/>
                    <a:pt x="121277" y="69866"/>
                  </a:cubicBezTo>
                  <a:cubicBezTo>
                    <a:pt x="121277" y="70175"/>
                    <a:pt x="121027" y="70425"/>
                    <a:pt x="120718" y="70425"/>
                  </a:cubicBezTo>
                  <a:cubicBezTo>
                    <a:pt x="120408" y="70425"/>
                    <a:pt x="120146" y="70175"/>
                    <a:pt x="120146" y="69866"/>
                  </a:cubicBezTo>
                  <a:cubicBezTo>
                    <a:pt x="120170" y="69532"/>
                    <a:pt x="120420" y="69294"/>
                    <a:pt x="120718" y="69294"/>
                  </a:cubicBezTo>
                  <a:close/>
                  <a:moveTo>
                    <a:pt x="124456" y="69294"/>
                  </a:moveTo>
                  <a:cubicBezTo>
                    <a:pt x="124754" y="69294"/>
                    <a:pt x="125016" y="69544"/>
                    <a:pt x="125016" y="69866"/>
                  </a:cubicBezTo>
                  <a:cubicBezTo>
                    <a:pt x="125016" y="70163"/>
                    <a:pt x="124766" y="70425"/>
                    <a:pt x="124456" y="70425"/>
                  </a:cubicBezTo>
                  <a:cubicBezTo>
                    <a:pt x="124135" y="70425"/>
                    <a:pt x="123885" y="70175"/>
                    <a:pt x="123885" y="69866"/>
                  </a:cubicBezTo>
                  <a:cubicBezTo>
                    <a:pt x="123885" y="69544"/>
                    <a:pt x="124135" y="69294"/>
                    <a:pt x="124456" y="69294"/>
                  </a:cubicBezTo>
                  <a:close/>
                  <a:moveTo>
                    <a:pt x="128171" y="69294"/>
                  </a:moveTo>
                  <a:cubicBezTo>
                    <a:pt x="128480" y="69294"/>
                    <a:pt x="128742" y="69544"/>
                    <a:pt x="128742" y="69866"/>
                  </a:cubicBezTo>
                  <a:cubicBezTo>
                    <a:pt x="128742" y="70175"/>
                    <a:pt x="128480" y="70425"/>
                    <a:pt x="128171" y="70425"/>
                  </a:cubicBezTo>
                  <a:cubicBezTo>
                    <a:pt x="127861" y="70425"/>
                    <a:pt x="127611" y="70175"/>
                    <a:pt x="127611" y="69866"/>
                  </a:cubicBezTo>
                  <a:cubicBezTo>
                    <a:pt x="127611" y="69532"/>
                    <a:pt x="127861" y="69294"/>
                    <a:pt x="128171" y="69294"/>
                  </a:cubicBezTo>
                  <a:close/>
                  <a:moveTo>
                    <a:pt x="131898" y="69294"/>
                  </a:moveTo>
                  <a:cubicBezTo>
                    <a:pt x="132195" y="69294"/>
                    <a:pt x="132457" y="69544"/>
                    <a:pt x="132457" y="69866"/>
                  </a:cubicBezTo>
                  <a:cubicBezTo>
                    <a:pt x="132457" y="70163"/>
                    <a:pt x="132207" y="70425"/>
                    <a:pt x="131898" y="70425"/>
                  </a:cubicBezTo>
                  <a:cubicBezTo>
                    <a:pt x="131600" y="70425"/>
                    <a:pt x="131326" y="70175"/>
                    <a:pt x="131326" y="69866"/>
                  </a:cubicBezTo>
                  <a:cubicBezTo>
                    <a:pt x="131338" y="69544"/>
                    <a:pt x="131576" y="69294"/>
                    <a:pt x="131898" y="69294"/>
                  </a:cubicBezTo>
                  <a:close/>
                  <a:moveTo>
                    <a:pt x="135624" y="69294"/>
                  </a:moveTo>
                  <a:cubicBezTo>
                    <a:pt x="135946" y="69294"/>
                    <a:pt x="136196" y="69544"/>
                    <a:pt x="136196" y="69866"/>
                  </a:cubicBezTo>
                  <a:cubicBezTo>
                    <a:pt x="136196" y="70175"/>
                    <a:pt x="135934" y="70425"/>
                    <a:pt x="135624" y="70425"/>
                  </a:cubicBezTo>
                  <a:cubicBezTo>
                    <a:pt x="135315" y="70425"/>
                    <a:pt x="135065" y="70175"/>
                    <a:pt x="135065" y="69866"/>
                  </a:cubicBezTo>
                  <a:cubicBezTo>
                    <a:pt x="135065" y="69532"/>
                    <a:pt x="135315" y="69294"/>
                    <a:pt x="135624" y="69294"/>
                  </a:cubicBezTo>
                  <a:close/>
                  <a:moveTo>
                    <a:pt x="139351" y="69294"/>
                  </a:moveTo>
                  <a:cubicBezTo>
                    <a:pt x="139649" y="69294"/>
                    <a:pt x="139910" y="69544"/>
                    <a:pt x="139910" y="69866"/>
                  </a:cubicBezTo>
                  <a:cubicBezTo>
                    <a:pt x="139910" y="70163"/>
                    <a:pt x="139660" y="70425"/>
                    <a:pt x="139351" y="70425"/>
                  </a:cubicBezTo>
                  <a:cubicBezTo>
                    <a:pt x="139053" y="70425"/>
                    <a:pt x="138779" y="70175"/>
                    <a:pt x="138779" y="69866"/>
                  </a:cubicBezTo>
                  <a:cubicBezTo>
                    <a:pt x="138803" y="69544"/>
                    <a:pt x="139041" y="69294"/>
                    <a:pt x="139351" y="69294"/>
                  </a:cubicBezTo>
                  <a:close/>
                  <a:moveTo>
                    <a:pt x="143089" y="69294"/>
                  </a:moveTo>
                  <a:cubicBezTo>
                    <a:pt x="143399" y="69294"/>
                    <a:pt x="143649" y="69544"/>
                    <a:pt x="143649" y="69866"/>
                  </a:cubicBezTo>
                  <a:cubicBezTo>
                    <a:pt x="143649" y="70175"/>
                    <a:pt x="143399" y="70425"/>
                    <a:pt x="143089" y="70425"/>
                  </a:cubicBezTo>
                  <a:cubicBezTo>
                    <a:pt x="142768" y="70425"/>
                    <a:pt x="142518" y="70175"/>
                    <a:pt x="142518" y="69866"/>
                  </a:cubicBezTo>
                  <a:cubicBezTo>
                    <a:pt x="142518" y="69532"/>
                    <a:pt x="142768" y="69294"/>
                    <a:pt x="143089" y="69294"/>
                  </a:cubicBezTo>
                  <a:close/>
                  <a:moveTo>
                    <a:pt x="146804" y="69294"/>
                  </a:moveTo>
                  <a:cubicBezTo>
                    <a:pt x="147102" y="69294"/>
                    <a:pt x="147376" y="69544"/>
                    <a:pt x="147376" y="69866"/>
                  </a:cubicBezTo>
                  <a:cubicBezTo>
                    <a:pt x="147376" y="70163"/>
                    <a:pt x="147114" y="70425"/>
                    <a:pt x="146804" y="70425"/>
                  </a:cubicBezTo>
                  <a:cubicBezTo>
                    <a:pt x="146495" y="70425"/>
                    <a:pt x="146245" y="70175"/>
                    <a:pt x="146245" y="69866"/>
                  </a:cubicBezTo>
                  <a:cubicBezTo>
                    <a:pt x="146257" y="69544"/>
                    <a:pt x="146495" y="69294"/>
                    <a:pt x="146804" y="69294"/>
                  </a:cubicBezTo>
                  <a:close/>
                  <a:moveTo>
                    <a:pt x="150543" y="69294"/>
                  </a:moveTo>
                  <a:cubicBezTo>
                    <a:pt x="150852" y="69294"/>
                    <a:pt x="151102" y="69544"/>
                    <a:pt x="151102" y="69866"/>
                  </a:cubicBezTo>
                  <a:cubicBezTo>
                    <a:pt x="151102" y="70175"/>
                    <a:pt x="150852" y="70425"/>
                    <a:pt x="150543" y="70425"/>
                  </a:cubicBezTo>
                  <a:cubicBezTo>
                    <a:pt x="150233" y="70425"/>
                    <a:pt x="149971" y="70175"/>
                    <a:pt x="149971" y="69866"/>
                  </a:cubicBezTo>
                  <a:cubicBezTo>
                    <a:pt x="149971" y="69532"/>
                    <a:pt x="150233" y="69294"/>
                    <a:pt x="150543" y="69294"/>
                  </a:cubicBezTo>
                  <a:close/>
                  <a:moveTo>
                    <a:pt x="154258" y="69294"/>
                  </a:moveTo>
                  <a:cubicBezTo>
                    <a:pt x="154555" y="69294"/>
                    <a:pt x="154829" y="69544"/>
                    <a:pt x="154829" y="69866"/>
                  </a:cubicBezTo>
                  <a:cubicBezTo>
                    <a:pt x="154829" y="70163"/>
                    <a:pt x="154567" y="70425"/>
                    <a:pt x="154258" y="70425"/>
                  </a:cubicBezTo>
                  <a:cubicBezTo>
                    <a:pt x="153948" y="70425"/>
                    <a:pt x="153698" y="70175"/>
                    <a:pt x="153698" y="69866"/>
                  </a:cubicBezTo>
                  <a:cubicBezTo>
                    <a:pt x="153710" y="69544"/>
                    <a:pt x="153948" y="69294"/>
                    <a:pt x="154258" y="69294"/>
                  </a:cubicBezTo>
                  <a:close/>
                  <a:moveTo>
                    <a:pt x="157996" y="69294"/>
                  </a:moveTo>
                  <a:cubicBezTo>
                    <a:pt x="158306" y="69294"/>
                    <a:pt x="158556" y="69544"/>
                    <a:pt x="158556" y="69866"/>
                  </a:cubicBezTo>
                  <a:cubicBezTo>
                    <a:pt x="158556" y="70175"/>
                    <a:pt x="158306" y="70425"/>
                    <a:pt x="157996" y="70425"/>
                  </a:cubicBezTo>
                  <a:cubicBezTo>
                    <a:pt x="157687" y="70425"/>
                    <a:pt x="157436" y="70175"/>
                    <a:pt x="157436" y="69866"/>
                  </a:cubicBezTo>
                  <a:cubicBezTo>
                    <a:pt x="157436" y="69532"/>
                    <a:pt x="157687" y="69294"/>
                    <a:pt x="157996" y="69294"/>
                  </a:cubicBezTo>
                  <a:close/>
                  <a:moveTo>
                    <a:pt x="3405" y="71152"/>
                  </a:moveTo>
                  <a:cubicBezTo>
                    <a:pt x="3703" y="71152"/>
                    <a:pt x="3977" y="71414"/>
                    <a:pt x="3977" y="71723"/>
                  </a:cubicBezTo>
                  <a:cubicBezTo>
                    <a:pt x="3977" y="72021"/>
                    <a:pt x="3727" y="72283"/>
                    <a:pt x="3405" y="72283"/>
                  </a:cubicBezTo>
                  <a:cubicBezTo>
                    <a:pt x="3096" y="72283"/>
                    <a:pt x="2846" y="72033"/>
                    <a:pt x="2846" y="71723"/>
                  </a:cubicBezTo>
                  <a:cubicBezTo>
                    <a:pt x="2858" y="71414"/>
                    <a:pt x="3096" y="71152"/>
                    <a:pt x="3405" y="71152"/>
                  </a:cubicBezTo>
                  <a:close/>
                  <a:moveTo>
                    <a:pt x="7132" y="71152"/>
                  </a:moveTo>
                  <a:cubicBezTo>
                    <a:pt x="7430" y="71152"/>
                    <a:pt x="7692" y="71414"/>
                    <a:pt x="7692" y="71723"/>
                  </a:cubicBezTo>
                  <a:cubicBezTo>
                    <a:pt x="7692" y="72021"/>
                    <a:pt x="7442" y="72283"/>
                    <a:pt x="7132" y="72283"/>
                  </a:cubicBezTo>
                  <a:cubicBezTo>
                    <a:pt x="6834" y="72283"/>
                    <a:pt x="6560" y="72033"/>
                    <a:pt x="6560" y="71723"/>
                  </a:cubicBezTo>
                  <a:cubicBezTo>
                    <a:pt x="6560" y="71414"/>
                    <a:pt x="6822" y="71152"/>
                    <a:pt x="7132" y="71152"/>
                  </a:cubicBezTo>
                  <a:close/>
                  <a:moveTo>
                    <a:pt x="10871" y="71152"/>
                  </a:moveTo>
                  <a:cubicBezTo>
                    <a:pt x="11168" y="71152"/>
                    <a:pt x="11430" y="71414"/>
                    <a:pt x="11430" y="71723"/>
                  </a:cubicBezTo>
                  <a:cubicBezTo>
                    <a:pt x="11430" y="72021"/>
                    <a:pt x="11180" y="72283"/>
                    <a:pt x="10871" y="72283"/>
                  </a:cubicBezTo>
                  <a:cubicBezTo>
                    <a:pt x="10573" y="72283"/>
                    <a:pt x="10299" y="72033"/>
                    <a:pt x="10299" y="71723"/>
                  </a:cubicBezTo>
                  <a:cubicBezTo>
                    <a:pt x="10299" y="71414"/>
                    <a:pt x="10549" y="71152"/>
                    <a:pt x="10871" y="71152"/>
                  </a:cubicBezTo>
                  <a:close/>
                  <a:moveTo>
                    <a:pt x="14585" y="71152"/>
                  </a:moveTo>
                  <a:cubicBezTo>
                    <a:pt x="14883" y="71152"/>
                    <a:pt x="15157" y="71414"/>
                    <a:pt x="15157" y="71723"/>
                  </a:cubicBezTo>
                  <a:cubicBezTo>
                    <a:pt x="15157" y="72021"/>
                    <a:pt x="14895" y="72283"/>
                    <a:pt x="14585" y="72283"/>
                  </a:cubicBezTo>
                  <a:cubicBezTo>
                    <a:pt x="14288" y="72283"/>
                    <a:pt x="14014" y="72033"/>
                    <a:pt x="14014" y="71723"/>
                  </a:cubicBezTo>
                  <a:cubicBezTo>
                    <a:pt x="14014" y="71414"/>
                    <a:pt x="14276" y="71152"/>
                    <a:pt x="14585" y="71152"/>
                  </a:cubicBezTo>
                  <a:close/>
                  <a:moveTo>
                    <a:pt x="18324" y="71152"/>
                  </a:moveTo>
                  <a:cubicBezTo>
                    <a:pt x="18622" y="71152"/>
                    <a:pt x="18883" y="71414"/>
                    <a:pt x="18883" y="71723"/>
                  </a:cubicBezTo>
                  <a:cubicBezTo>
                    <a:pt x="18883" y="72021"/>
                    <a:pt x="18633" y="72283"/>
                    <a:pt x="18324" y="72283"/>
                  </a:cubicBezTo>
                  <a:cubicBezTo>
                    <a:pt x="18026" y="72283"/>
                    <a:pt x="17752" y="72033"/>
                    <a:pt x="17752" y="71723"/>
                  </a:cubicBezTo>
                  <a:cubicBezTo>
                    <a:pt x="17752" y="71414"/>
                    <a:pt x="18014" y="71152"/>
                    <a:pt x="18324" y="71152"/>
                  </a:cubicBezTo>
                  <a:close/>
                  <a:moveTo>
                    <a:pt x="22039" y="71152"/>
                  </a:moveTo>
                  <a:cubicBezTo>
                    <a:pt x="22336" y="71152"/>
                    <a:pt x="22610" y="71414"/>
                    <a:pt x="22610" y="71723"/>
                  </a:cubicBezTo>
                  <a:cubicBezTo>
                    <a:pt x="22610" y="72021"/>
                    <a:pt x="22360" y="72283"/>
                    <a:pt x="22039" y="72283"/>
                  </a:cubicBezTo>
                  <a:cubicBezTo>
                    <a:pt x="21729" y="72283"/>
                    <a:pt x="21479" y="72033"/>
                    <a:pt x="21479" y="71723"/>
                  </a:cubicBezTo>
                  <a:cubicBezTo>
                    <a:pt x="21479" y="71414"/>
                    <a:pt x="21729" y="71152"/>
                    <a:pt x="22039" y="71152"/>
                  </a:cubicBezTo>
                  <a:close/>
                  <a:moveTo>
                    <a:pt x="25777" y="71152"/>
                  </a:moveTo>
                  <a:cubicBezTo>
                    <a:pt x="26075" y="71152"/>
                    <a:pt x="26349" y="71414"/>
                    <a:pt x="26349" y="71723"/>
                  </a:cubicBezTo>
                  <a:cubicBezTo>
                    <a:pt x="26349" y="72021"/>
                    <a:pt x="26087" y="72283"/>
                    <a:pt x="25777" y="72283"/>
                  </a:cubicBezTo>
                  <a:cubicBezTo>
                    <a:pt x="25468" y="72283"/>
                    <a:pt x="25206" y="72033"/>
                    <a:pt x="25206" y="71723"/>
                  </a:cubicBezTo>
                  <a:cubicBezTo>
                    <a:pt x="25206" y="71414"/>
                    <a:pt x="25468" y="71152"/>
                    <a:pt x="25777" y="71152"/>
                  </a:cubicBezTo>
                  <a:close/>
                  <a:moveTo>
                    <a:pt x="29504" y="71152"/>
                  </a:moveTo>
                  <a:cubicBezTo>
                    <a:pt x="29801" y="71152"/>
                    <a:pt x="30063" y="71414"/>
                    <a:pt x="30063" y="71723"/>
                  </a:cubicBezTo>
                  <a:cubicBezTo>
                    <a:pt x="30063" y="72021"/>
                    <a:pt x="29813" y="72283"/>
                    <a:pt x="29504" y="72283"/>
                  </a:cubicBezTo>
                  <a:cubicBezTo>
                    <a:pt x="29182" y="72283"/>
                    <a:pt x="28932" y="72033"/>
                    <a:pt x="28932" y="71723"/>
                  </a:cubicBezTo>
                  <a:cubicBezTo>
                    <a:pt x="28932" y="71414"/>
                    <a:pt x="29182" y="71152"/>
                    <a:pt x="29504" y="71152"/>
                  </a:cubicBezTo>
                  <a:close/>
                  <a:moveTo>
                    <a:pt x="33230" y="71152"/>
                  </a:moveTo>
                  <a:cubicBezTo>
                    <a:pt x="33528" y="71152"/>
                    <a:pt x="33802" y="71414"/>
                    <a:pt x="33802" y="71723"/>
                  </a:cubicBezTo>
                  <a:cubicBezTo>
                    <a:pt x="33802" y="72021"/>
                    <a:pt x="33552" y="72283"/>
                    <a:pt x="33230" y="72283"/>
                  </a:cubicBezTo>
                  <a:cubicBezTo>
                    <a:pt x="32921" y="72283"/>
                    <a:pt x="32671" y="72033"/>
                    <a:pt x="32671" y="71723"/>
                  </a:cubicBezTo>
                  <a:cubicBezTo>
                    <a:pt x="32671" y="71414"/>
                    <a:pt x="32921" y="71152"/>
                    <a:pt x="33230" y="71152"/>
                  </a:cubicBezTo>
                  <a:close/>
                  <a:moveTo>
                    <a:pt x="36957" y="71152"/>
                  </a:moveTo>
                  <a:cubicBezTo>
                    <a:pt x="37255" y="71152"/>
                    <a:pt x="37517" y="71414"/>
                    <a:pt x="37517" y="71723"/>
                  </a:cubicBezTo>
                  <a:cubicBezTo>
                    <a:pt x="37517" y="72021"/>
                    <a:pt x="37267" y="72283"/>
                    <a:pt x="36957" y="72283"/>
                  </a:cubicBezTo>
                  <a:cubicBezTo>
                    <a:pt x="36648" y="72283"/>
                    <a:pt x="36386" y="72033"/>
                    <a:pt x="36386" y="71723"/>
                  </a:cubicBezTo>
                  <a:cubicBezTo>
                    <a:pt x="36409" y="71414"/>
                    <a:pt x="36648" y="71152"/>
                    <a:pt x="36957" y="71152"/>
                  </a:cubicBezTo>
                  <a:close/>
                  <a:moveTo>
                    <a:pt x="40672" y="71152"/>
                  </a:moveTo>
                  <a:cubicBezTo>
                    <a:pt x="40970" y="71152"/>
                    <a:pt x="41243" y="71414"/>
                    <a:pt x="41243" y="71723"/>
                  </a:cubicBezTo>
                  <a:cubicBezTo>
                    <a:pt x="41243" y="72021"/>
                    <a:pt x="40993" y="72283"/>
                    <a:pt x="40672" y="72283"/>
                  </a:cubicBezTo>
                  <a:cubicBezTo>
                    <a:pt x="40374" y="72283"/>
                    <a:pt x="40112" y="72033"/>
                    <a:pt x="40112" y="71723"/>
                  </a:cubicBezTo>
                  <a:cubicBezTo>
                    <a:pt x="40112" y="71414"/>
                    <a:pt x="40362" y="71152"/>
                    <a:pt x="40672" y="71152"/>
                  </a:cubicBezTo>
                  <a:close/>
                  <a:moveTo>
                    <a:pt x="44410" y="71152"/>
                  </a:moveTo>
                  <a:cubicBezTo>
                    <a:pt x="44708" y="71152"/>
                    <a:pt x="44982" y="71414"/>
                    <a:pt x="44982" y="71723"/>
                  </a:cubicBezTo>
                  <a:cubicBezTo>
                    <a:pt x="44982" y="72021"/>
                    <a:pt x="44720" y="72283"/>
                    <a:pt x="44410" y="72283"/>
                  </a:cubicBezTo>
                  <a:cubicBezTo>
                    <a:pt x="44113" y="72283"/>
                    <a:pt x="43851" y="72033"/>
                    <a:pt x="43851" y="71723"/>
                  </a:cubicBezTo>
                  <a:cubicBezTo>
                    <a:pt x="43851" y="71414"/>
                    <a:pt x="44101" y="71152"/>
                    <a:pt x="44410" y="71152"/>
                  </a:cubicBezTo>
                  <a:close/>
                  <a:moveTo>
                    <a:pt x="48137" y="71152"/>
                  </a:moveTo>
                  <a:cubicBezTo>
                    <a:pt x="48435" y="71152"/>
                    <a:pt x="48697" y="71414"/>
                    <a:pt x="48697" y="71723"/>
                  </a:cubicBezTo>
                  <a:cubicBezTo>
                    <a:pt x="48697" y="72021"/>
                    <a:pt x="48447" y="72283"/>
                    <a:pt x="48137" y="72283"/>
                  </a:cubicBezTo>
                  <a:cubicBezTo>
                    <a:pt x="47839" y="72283"/>
                    <a:pt x="47566" y="72033"/>
                    <a:pt x="47566" y="71723"/>
                  </a:cubicBezTo>
                  <a:cubicBezTo>
                    <a:pt x="47566" y="71414"/>
                    <a:pt x="47839" y="71152"/>
                    <a:pt x="48137" y="71152"/>
                  </a:cubicBezTo>
                  <a:close/>
                  <a:moveTo>
                    <a:pt x="51864" y="71152"/>
                  </a:moveTo>
                  <a:cubicBezTo>
                    <a:pt x="52161" y="71152"/>
                    <a:pt x="52435" y="71414"/>
                    <a:pt x="52435" y="71723"/>
                  </a:cubicBezTo>
                  <a:cubicBezTo>
                    <a:pt x="52435" y="72021"/>
                    <a:pt x="52185" y="72283"/>
                    <a:pt x="51864" y="72283"/>
                  </a:cubicBezTo>
                  <a:cubicBezTo>
                    <a:pt x="51566" y="72283"/>
                    <a:pt x="51304" y="72033"/>
                    <a:pt x="51304" y="71723"/>
                  </a:cubicBezTo>
                  <a:cubicBezTo>
                    <a:pt x="51304" y="71414"/>
                    <a:pt x="51554" y="71152"/>
                    <a:pt x="51864" y="71152"/>
                  </a:cubicBezTo>
                  <a:close/>
                  <a:moveTo>
                    <a:pt x="55602" y="71152"/>
                  </a:moveTo>
                  <a:cubicBezTo>
                    <a:pt x="55900" y="71152"/>
                    <a:pt x="56174" y="71414"/>
                    <a:pt x="56174" y="71723"/>
                  </a:cubicBezTo>
                  <a:cubicBezTo>
                    <a:pt x="56174" y="72021"/>
                    <a:pt x="55912" y="72283"/>
                    <a:pt x="55602" y="72283"/>
                  </a:cubicBezTo>
                  <a:cubicBezTo>
                    <a:pt x="55293" y="72283"/>
                    <a:pt x="55043" y="72033"/>
                    <a:pt x="55043" y="71723"/>
                  </a:cubicBezTo>
                  <a:cubicBezTo>
                    <a:pt x="55043" y="71414"/>
                    <a:pt x="55293" y="71152"/>
                    <a:pt x="55602" y="71152"/>
                  </a:cubicBezTo>
                  <a:close/>
                  <a:moveTo>
                    <a:pt x="59329" y="71152"/>
                  </a:moveTo>
                  <a:cubicBezTo>
                    <a:pt x="59627" y="71152"/>
                    <a:pt x="59889" y="71414"/>
                    <a:pt x="59889" y="71723"/>
                  </a:cubicBezTo>
                  <a:cubicBezTo>
                    <a:pt x="59889" y="72021"/>
                    <a:pt x="59639" y="72283"/>
                    <a:pt x="59329" y="72283"/>
                  </a:cubicBezTo>
                  <a:cubicBezTo>
                    <a:pt x="59008" y="72283"/>
                    <a:pt x="58757" y="72033"/>
                    <a:pt x="58757" y="71723"/>
                  </a:cubicBezTo>
                  <a:cubicBezTo>
                    <a:pt x="58757" y="71414"/>
                    <a:pt x="59008" y="71152"/>
                    <a:pt x="59329" y="71152"/>
                  </a:cubicBezTo>
                  <a:close/>
                  <a:moveTo>
                    <a:pt x="63056" y="71152"/>
                  </a:moveTo>
                  <a:cubicBezTo>
                    <a:pt x="63353" y="71152"/>
                    <a:pt x="63627" y="71414"/>
                    <a:pt x="63627" y="71723"/>
                  </a:cubicBezTo>
                  <a:cubicBezTo>
                    <a:pt x="63627" y="72021"/>
                    <a:pt x="63377" y="72283"/>
                    <a:pt x="63056" y="72283"/>
                  </a:cubicBezTo>
                  <a:cubicBezTo>
                    <a:pt x="62746" y="72283"/>
                    <a:pt x="62496" y="72033"/>
                    <a:pt x="62496" y="71723"/>
                  </a:cubicBezTo>
                  <a:cubicBezTo>
                    <a:pt x="62496" y="71414"/>
                    <a:pt x="62746" y="71152"/>
                    <a:pt x="63056" y="71152"/>
                  </a:cubicBezTo>
                  <a:close/>
                  <a:moveTo>
                    <a:pt x="66782" y="71152"/>
                  </a:moveTo>
                  <a:cubicBezTo>
                    <a:pt x="67080" y="71152"/>
                    <a:pt x="67342" y="71414"/>
                    <a:pt x="67342" y="71723"/>
                  </a:cubicBezTo>
                  <a:cubicBezTo>
                    <a:pt x="67342" y="72021"/>
                    <a:pt x="67092" y="72283"/>
                    <a:pt x="66782" y="72283"/>
                  </a:cubicBezTo>
                  <a:cubicBezTo>
                    <a:pt x="66473" y="72283"/>
                    <a:pt x="66211" y="72033"/>
                    <a:pt x="66211" y="71723"/>
                  </a:cubicBezTo>
                  <a:cubicBezTo>
                    <a:pt x="66211" y="71414"/>
                    <a:pt x="66473" y="71152"/>
                    <a:pt x="66782" y="71152"/>
                  </a:cubicBezTo>
                  <a:close/>
                  <a:moveTo>
                    <a:pt x="70509" y="71152"/>
                  </a:moveTo>
                  <a:cubicBezTo>
                    <a:pt x="70807" y="71152"/>
                    <a:pt x="71080" y="71414"/>
                    <a:pt x="71080" y="71723"/>
                  </a:cubicBezTo>
                  <a:cubicBezTo>
                    <a:pt x="71080" y="72021"/>
                    <a:pt x="70830" y="72283"/>
                    <a:pt x="70509" y="72283"/>
                  </a:cubicBezTo>
                  <a:cubicBezTo>
                    <a:pt x="70199" y="72283"/>
                    <a:pt x="69949" y="72033"/>
                    <a:pt x="69949" y="71723"/>
                  </a:cubicBezTo>
                  <a:cubicBezTo>
                    <a:pt x="69949" y="71414"/>
                    <a:pt x="70199" y="71152"/>
                    <a:pt x="70509" y="71152"/>
                  </a:cubicBezTo>
                  <a:close/>
                  <a:moveTo>
                    <a:pt x="74236" y="71152"/>
                  </a:moveTo>
                  <a:cubicBezTo>
                    <a:pt x="74533" y="71152"/>
                    <a:pt x="74795" y="71414"/>
                    <a:pt x="74795" y="71723"/>
                  </a:cubicBezTo>
                  <a:cubicBezTo>
                    <a:pt x="74795" y="72021"/>
                    <a:pt x="74545" y="72283"/>
                    <a:pt x="74236" y="72283"/>
                  </a:cubicBezTo>
                  <a:cubicBezTo>
                    <a:pt x="73938" y="72283"/>
                    <a:pt x="73676" y="72033"/>
                    <a:pt x="73676" y="71723"/>
                  </a:cubicBezTo>
                  <a:cubicBezTo>
                    <a:pt x="73676" y="71414"/>
                    <a:pt x="73926" y="71152"/>
                    <a:pt x="74236" y="71152"/>
                  </a:cubicBezTo>
                  <a:close/>
                  <a:moveTo>
                    <a:pt x="77855" y="71152"/>
                  </a:moveTo>
                  <a:cubicBezTo>
                    <a:pt x="78153" y="71152"/>
                    <a:pt x="78415" y="71414"/>
                    <a:pt x="78415" y="71723"/>
                  </a:cubicBezTo>
                  <a:cubicBezTo>
                    <a:pt x="78415" y="72021"/>
                    <a:pt x="78165" y="72283"/>
                    <a:pt x="77855" y="72283"/>
                  </a:cubicBezTo>
                  <a:cubicBezTo>
                    <a:pt x="77546" y="72283"/>
                    <a:pt x="77284" y="72033"/>
                    <a:pt x="77284" y="71723"/>
                  </a:cubicBezTo>
                  <a:cubicBezTo>
                    <a:pt x="77284" y="71414"/>
                    <a:pt x="77546" y="71152"/>
                    <a:pt x="77855" y="71152"/>
                  </a:cubicBezTo>
                  <a:close/>
                  <a:moveTo>
                    <a:pt x="81570" y="71152"/>
                  </a:moveTo>
                  <a:cubicBezTo>
                    <a:pt x="81868" y="71152"/>
                    <a:pt x="82141" y="71414"/>
                    <a:pt x="82141" y="71723"/>
                  </a:cubicBezTo>
                  <a:cubicBezTo>
                    <a:pt x="82141" y="72021"/>
                    <a:pt x="81879" y="72283"/>
                    <a:pt x="81570" y="72283"/>
                  </a:cubicBezTo>
                  <a:cubicBezTo>
                    <a:pt x="81260" y="72283"/>
                    <a:pt x="81010" y="72033"/>
                    <a:pt x="81010" y="71723"/>
                  </a:cubicBezTo>
                  <a:cubicBezTo>
                    <a:pt x="81010" y="71414"/>
                    <a:pt x="81260" y="71152"/>
                    <a:pt x="81570" y="71152"/>
                  </a:cubicBezTo>
                  <a:close/>
                  <a:moveTo>
                    <a:pt x="85308" y="71152"/>
                  </a:moveTo>
                  <a:cubicBezTo>
                    <a:pt x="85606" y="71152"/>
                    <a:pt x="85880" y="71414"/>
                    <a:pt x="85880" y="71723"/>
                  </a:cubicBezTo>
                  <a:cubicBezTo>
                    <a:pt x="85880" y="72021"/>
                    <a:pt x="85618" y="72283"/>
                    <a:pt x="85308" y="72283"/>
                  </a:cubicBezTo>
                  <a:cubicBezTo>
                    <a:pt x="84999" y="72283"/>
                    <a:pt x="84749" y="72033"/>
                    <a:pt x="84749" y="71723"/>
                  </a:cubicBezTo>
                  <a:cubicBezTo>
                    <a:pt x="84749" y="71414"/>
                    <a:pt x="84999" y="71152"/>
                    <a:pt x="85308" y="71152"/>
                  </a:cubicBezTo>
                  <a:close/>
                  <a:moveTo>
                    <a:pt x="89035" y="71152"/>
                  </a:moveTo>
                  <a:cubicBezTo>
                    <a:pt x="89333" y="71152"/>
                    <a:pt x="89595" y="71414"/>
                    <a:pt x="89595" y="71723"/>
                  </a:cubicBezTo>
                  <a:cubicBezTo>
                    <a:pt x="89595" y="72021"/>
                    <a:pt x="89345" y="72283"/>
                    <a:pt x="89035" y="72283"/>
                  </a:cubicBezTo>
                  <a:cubicBezTo>
                    <a:pt x="88714" y="72283"/>
                    <a:pt x="88464" y="72033"/>
                    <a:pt x="88464" y="71723"/>
                  </a:cubicBezTo>
                  <a:cubicBezTo>
                    <a:pt x="88464" y="71414"/>
                    <a:pt x="88714" y="71152"/>
                    <a:pt x="89035" y="71152"/>
                  </a:cubicBezTo>
                  <a:close/>
                  <a:moveTo>
                    <a:pt x="92762" y="71152"/>
                  </a:moveTo>
                  <a:cubicBezTo>
                    <a:pt x="93059" y="71152"/>
                    <a:pt x="93333" y="71414"/>
                    <a:pt x="93333" y="71723"/>
                  </a:cubicBezTo>
                  <a:cubicBezTo>
                    <a:pt x="93333" y="72021"/>
                    <a:pt x="93071" y="72283"/>
                    <a:pt x="92762" y="72283"/>
                  </a:cubicBezTo>
                  <a:cubicBezTo>
                    <a:pt x="92452" y="72283"/>
                    <a:pt x="92202" y="72033"/>
                    <a:pt x="92202" y="71723"/>
                  </a:cubicBezTo>
                  <a:cubicBezTo>
                    <a:pt x="92202" y="71414"/>
                    <a:pt x="92452" y="71152"/>
                    <a:pt x="92762" y="71152"/>
                  </a:cubicBezTo>
                  <a:close/>
                  <a:moveTo>
                    <a:pt x="96488" y="71152"/>
                  </a:moveTo>
                  <a:cubicBezTo>
                    <a:pt x="96786" y="71152"/>
                    <a:pt x="97048" y="71414"/>
                    <a:pt x="97048" y="71723"/>
                  </a:cubicBezTo>
                  <a:cubicBezTo>
                    <a:pt x="97048" y="72021"/>
                    <a:pt x="96798" y="72283"/>
                    <a:pt x="96488" y="72283"/>
                  </a:cubicBezTo>
                  <a:cubicBezTo>
                    <a:pt x="96191" y="72283"/>
                    <a:pt x="95917" y="72033"/>
                    <a:pt x="95917" y="71723"/>
                  </a:cubicBezTo>
                  <a:cubicBezTo>
                    <a:pt x="95917" y="71414"/>
                    <a:pt x="96179" y="71152"/>
                    <a:pt x="96488" y="71152"/>
                  </a:cubicBezTo>
                  <a:close/>
                  <a:moveTo>
                    <a:pt x="100203" y="71152"/>
                  </a:moveTo>
                  <a:cubicBezTo>
                    <a:pt x="100501" y="71152"/>
                    <a:pt x="100775" y="71414"/>
                    <a:pt x="100775" y="71723"/>
                  </a:cubicBezTo>
                  <a:cubicBezTo>
                    <a:pt x="100775" y="72021"/>
                    <a:pt x="100513" y="72283"/>
                    <a:pt x="100203" y="72283"/>
                  </a:cubicBezTo>
                  <a:cubicBezTo>
                    <a:pt x="99905" y="72283"/>
                    <a:pt x="99644" y="72033"/>
                    <a:pt x="99644" y="71723"/>
                  </a:cubicBezTo>
                  <a:cubicBezTo>
                    <a:pt x="99644" y="71414"/>
                    <a:pt x="99894" y="71152"/>
                    <a:pt x="100203" y="71152"/>
                  </a:cubicBezTo>
                  <a:close/>
                  <a:moveTo>
                    <a:pt x="103942" y="71152"/>
                  </a:moveTo>
                  <a:cubicBezTo>
                    <a:pt x="104239" y="71152"/>
                    <a:pt x="104513" y="71414"/>
                    <a:pt x="104513" y="71723"/>
                  </a:cubicBezTo>
                  <a:cubicBezTo>
                    <a:pt x="104513" y="72021"/>
                    <a:pt x="104251" y="72283"/>
                    <a:pt x="103942" y="72283"/>
                  </a:cubicBezTo>
                  <a:cubicBezTo>
                    <a:pt x="103644" y="72283"/>
                    <a:pt x="103382" y="72033"/>
                    <a:pt x="103382" y="71723"/>
                  </a:cubicBezTo>
                  <a:cubicBezTo>
                    <a:pt x="103382" y="71414"/>
                    <a:pt x="103632" y="71152"/>
                    <a:pt x="103942" y="71152"/>
                  </a:cubicBezTo>
                  <a:close/>
                  <a:moveTo>
                    <a:pt x="107668" y="71152"/>
                  </a:moveTo>
                  <a:cubicBezTo>
                    <a:pt x="107966" y="71152"/>
                    <a:pt x="108228" y="71414"/>
                    <a:pt x="108228" y="71723"/>
                  </a:cubicBezTo>
                  <a:cubicBezTo>
                    <a:pt x="108228" y="72021"/>
                    <a:pt x="107978" y="72283"/>
                    <a:pt x="107668" y="72283"/>
                  </a:cubicBezTo>
                  <a:cubicBezTo>
                    <a:pt x="107371" y="72283"/>
                    <a:pt x="107097" y="72033"/>
                    <a:pt x="107097" y="71723"/>
                  </a:cubicBezTo>
                  <a:cubicBezTo>
                    <a:pt x="107097" y="71414"/>
                    <a:pt x="107347" y="71152"/>
                    <a:pt x="107668" y="71152"/>
                  </a:cubicBezTo>
                  <a:close/>
                  <a:moveTo>
                    <a:pt x="111395" y="71152"/>
                  </a:moveTo>
                  <a:cubicBezTo>
                    <a:pt x="111693" y="71152"/>
                    <a:pt x="111967" y="71414"/>
                    <a:pt x="111967" y="71723"/>
                  </a:cubicBezTo>
                  <a:cubicBezTo>
                    <a:pt x="111967" y="72021"/>
                    <a:pt x="111705" y="72283"/>
                    <a:pt x="111395" y="72283"/>
                  </a:cubicBezTo>
                  <a:cubicBezTo>
                    <a:pt x="111085" y="72283"/>
                    <a:pt x="110835" y="72033"/>
                    <a:pt x="110835" y="71723"/>
                  </a:cubicBezTo>
                  <a:cubicBezTo>
                    <a:pt x="110835" y="71414"/>
                    <a:pt x="111085" y="71152"/>
                    <a:pt x="111395" y="71152"/>
                  </a:cubicBezTo>
                  <a:close/>
                  <a:moveTo>
                    <a:pt x="115122" y="71152"/>
                  </a:moveTo>
                  <a:cubicBezTo>
                    <a:pt x="115419" y="71152"/>
                    <a:pt x="115681" y="71414"/>
                    <a:pt x="115681" y="71723"/>
                  </a:cubicBezTo>
                  <a:cubicBezTo>
                    <a:pt x="115681" y="72021"/>
                    <a:pt x="115431" y="72283"/>
                    <a:pt x="115122" y="72283"/>
                  </a:cubicBezTo>
                  <a:cubicBezTo>
                    <a:pt x="114812" y="72283"/>
                    <a:pt x="114550" y="72033"/>
                    <a:pt x="114550" y="71723"/>
                  </a:cubicBezTo>
                  <a:cubicBezTo>
                    <a:pt x="114550" y="71414"/>
                    <a:pt x="114812" y="71152"/>
                    <a:pt x="115122" y="71152"/>
                  </a:cubicBezTo>
                  <a:close/>
                  <a:moveTo>
                    <a:pt x="118860" y="71152"/>
                  </a:moveTo>
                  <a:cubicBezTo>
                    <a:pt x="119158" y="71152"/>
                    <a:pt x="119420" y="71414"/>
                    <a:pt x="119420" y="71723"/>
                  </a:cubicBezTo>
                  <a:cubicBezTo>
                    <a:pt x="119420" y="72021"/>
                    <a:pt x="119170" y="72283"/>
                    <a:pt x="118860" y="72283"/>
                  </a:cubicBezTo>
                  <a:cubicBezTo>
                    <a:pt x="118539" y="72283"/>
                    <a:pt x="118289" y="72033"/>
                    <a:pt x="118289" y="71723"/>
                  </a:cubicBezTo>
                  <a:cubicBezTo>
                    <a:pt x="118289" y="71414"/>
                    <a:pt x="118539" y="71152"/>
                    <a:pt x="118860" y="71152"/>
                  </a:cubicBezTo>
                  <a:close/>
                  <a:moveTo>
                    <a:pt x="122575" y="71152"/>
                  </a:moveTo>
                  <a:cubicBezTo>
                    <a:pt x="122873" y="71152"/>
                    <a:pt x="123146" y="71414"/>
                    <a:pt x="123146" y="71723"/>
                  </a:cubicBezTo>
                  <a:cubicBezTo>
                    <a:pt x="123146" y="72021"/>
                    <a:pt x="122885" y="72283"/>
                    <a:pt x="122575" y="72283"/>
                  </a:cubicBezTo>
                  <a:cubicBezTo>
                    <a:pt x="122265" y="72283"/>
                    <a:pt x="122015" y="72033"/>
                    <a:pt x="122015" y="71723"/>
                  </a:cubicBezTo>
                  <a:cubicBezTo>
                    <a:pt x="122027" y="71414"/>
                    <a:pt x="122277" y="71152"/>
                    <a:pt x="122575" y="71152"/>
                  </a:cubicBezTo>
                  <a:close/>
                  <a:moveTo>
                    <a:pt x="126314" y="71152"/>
                  </a:moveTo>
                  <a:cubicBezTo>
                    <a:pt x="126611" y="71152"/>
                    <a:pt x="126873" y="71414"/>
                    <a:pt x="126873" y="71723"/>
                  </a:cubicBezTo>
                  <a:cubicBezTo>
                    <a:pt x="126873" y="72021"/>
                    <a:pt x="126623" y="72283"/>
                    <a:pt x="126314" y="72283"/>
                  </a:cubicBezTo>
                  <a:cubicBezTo>
                    <a:pt x="126004" y="72283"/>
                    <a:pt x="125742" y="72033"/>
                    <a:pt x="125742" y="71723"/>
                  </a:cubicBezTo>
                  <a:cubicBezTo>
                    <a:pt x="125742" y="71414"/>
                    <a:pt x="126004" y="71152"/>
                    <a:pt x="126314" y="71152"/>
                  </a:cubicBezTo>
                  <a:close/>
                  <a:moveTo>
                    <a:pt x="130028" y="71152"/>
                  </a:moveTo>
                  <a:cubicBezTo>
                    <a:pt x="130326" y="71152"/>
                    <a:pt x="130600" y="71414"/>
                    <a:pt x="130600" y="71723"/>
                  </a:cubicBezTo>
                  <a:cubicBezTo>
                    <a:pt x="130600" y="72021"/>
                    <a:pt x="130350" y="72283"/>
                    <a:pt x="130028" y="72283"/>
                  </a:cubicBezTo>
                  <a:cubicBezTo>
                    <a:pt x="129731" y="72283"/>
                    <a:pt x="129469" y="72033"/>
                    <a:pt x="129469" y="71723"/>
                  </a:cubicBezTo>
                  <a:cubicBezTo>
                    <a:pt x="129469" y="71414"/>
                    <a:pt x="129719" y="71152"/>
                    <a:pt x="130028" y="71152"/>
                  </a:cubicBezTo>
                  <a:close/>
                  <a:moveTo>
                    <a:pt x="133767" y="71152"/>
                  </a:moveTo>
                  <a:cubicBezTo>
                    <a:pt x="134065" y="71152"/>
                    <a:pt x="134326" y="71414"/>
                    <a:pt x="134326" y="71723"/>
                  </a:cubicBezTo>
                  <a:cubicBezTo>
                    <a:pt x="134326" y="72021"/>
                    <a:pt x="134076" y="72283"/>
                    <a:pt x="133767" y="72283"/>
                  </a:cubicBezTo>
                  <a:cubicBezTo>
                    <a:pt x="133469" y="72283"/>
                    <a:pt x="133207" y="72033"/>
                    <a:pt x="133207" y="71723"/>
                  </a:cubicBezTo>
                  <a:cubicBezTo>
                    <a:pt x="133207" y="71414"/>
                    <a:pt x="133457" y="71152"/>
                    <a:pt x="133767" y="71152"/>
                  </a:cubicBezTo>
                  <a:close/>
                  <a:moveTo>
                    <a:pt x="137494" y="71152"/>
                  </a:moveTo>
                  <a:cubicBezTo>
                    <a:pt x="137791" y="71152"/>
                    <a:pt x="138053" y="71414"/>
                    <a:pt x="138053" y="71723"/>
                  </a:cubicBezTo>
                  <a:cubicBezTo>
                    <a:pt x="138053" y="72021"/>
                    <a:pt x="137803" y="72283"/>
                    <a:pt x="137494" y="72283"/>
                  </a:cubicBezTo>
                  <a:cubicBezTo>
                    <a:pt x="137196" y="72283"/>
                    <a:pt x="136922" y="72033"/>
                    <a:pt x="136922" y="71723"/>
                  </a:cubicBezTo>
                  <a:cubicBezTo>
                    <a:pt x="136934" y="71414"/>
                    <a:pt x="137172" y="71152"/>
                    <a:pt x="137494" y="71152"/>
                  </a:cubicBezTo>
                  <a:close/>
                  <a:moveTo>
                    <a:pt x="141220" y="71152"/>
                  </a:moveTo>
                  <a:cubicBezTo>
                    <a:pt x="141518" y="71152"/>
                    <a:pt x="141792" y="71414"/>
                    <a:pt x="141792" y="71723"/>
                  </a:cubicBezTo>
                  <a:cubicBezTo>
                    <a:pt x="141792" y="72021"/>
                    <a:pt x="141530" y="72283"/>
                    <a:pt x="141220" y="72283"/>
                  </a:cubicBezTo>
                  <a:cubicBezTo>
                    <a:pt x="140911" y="72283"/>
                    <a:pt x="140661" y="72033"/>
                    <a:pt x="140661" y="71723"/>
                  </a:cubicBezTo>
                  <a:cubicBezTo>
                    <a:pt x="140661" y="71414"/>
                    <a:pt x="140911" y="71152"/>
                    <a:pt x="141220" y="71152"/>
                  </a:cubicBezTo>
                  <a:close/>
                  <a:moveTo>
                    <a:pt x="144947" y="71152"/>
                  </a:moveTo>
                  <a:cubicBezTo>
                    <a:pt x="145244" y="71152"/>
                    <a:pt x="145506" y="71414"/>
                    <a:pt x="145506" y="71723"/>
                  </a:cubicBezTo>
                  <a:cubicBezTo>
                    <a:pt x="145506" y="72021"/>
                    <a:pt x="145256" y="72283"/>
                    <a:pt x="144947" y="72283"/>
                  </a:cubicBezTo>
                  <a:cubicBezTo>
                    <a:pt x="144637" y="72283"/>
                    <a:pt x="144375" y="72033"/>
                    <a:pt x="144375" y="71723"/>
                  </a:cubicBezTo>
                  <a:cubicBezTo>
                    <a:pt x="144375" y="71414"/>
                    <a:pt x="144637" y="71152"/>
                    <a:pt x="144947" y="71152"/>
                  </a:cubicBezTo>
                  <a:close/>
                  <a:moveTo>
                    <a:pt x="148685" y="71152"/>
                  </a:moveTo>
                  <a:cubicBezTo>
                    <a:pt x="148983" y="71152"/>
                    <a:pt x="149245" y="71414"/>
                    <a:pt x="149245" y="71723"/>
                  </a:cubicBezTo>
                  <a:cubicBezTo>
                    <a:pt x="149245" y="72021"/>
                    <a:pt x="148995" y="72283"/>
                    <a:pt x="148685" y="72283"/>
                  </a:cubicBezTo>
                  <a:cubicBezTo>
                    <a:pt x="148364" y="72283"/>
                    <a:pt x="148114" y="72033"/>
                    <a:pt x="148114" y="71723"/>
                  </a:cubicBezTo>
                  <a:cubicBezTo>
                    <a:pt x="148114" y="71414"/>
                    <a:pt x="148364" y="71152"/>
                    <a:pt x="148685" y="71152"/>
                  </a:cubicBezTo>
                  <a:close/>
                  <a:moveTo>
                    <a:pt x="152400" y="71152"/>
                  </a:moveTo>
                  <a:cubicBezTo>
                    <a:pt x="152698" y="71152"/>
                    <a:pt x="152972" y="71414"/>
                    <a:pt x="152972" y="71723"/>
                  </a:cubicBezTo>
                  <a:cubicBezTo>
                    <a:pt x="152972" y="72021"/>
                    <a:pt x="152710" y="72283"/>
                    <a:pt x="152400" y="72283"/>
                  </a:cubicBezTo>
                  <a:cubicBezTo>
                    <a:pt x="152091" y="72283"/>
                    <a:pt x="151841" y="72033"/>
                    <a:pt x="151841" y="71723"/>
                  </a:cubicBezTo>
                  <a:cubicBezTo>
                    <a:pt x="151841" y="71414"/>
                    <a:pt x="152091" y="71152"/>
                    <a:pt x="152400" y="71152"/>
                  </a:cubicBezTo>
                  <a:close/>
                  <a:moveTo>
                    <a:pt x="156139" y="71152"/>
                  </a:moveTo>
                  <a:cubicBezTo>
                    <a:pt x="156436" y="71152"/>
                    <a:pt x="156698" y="71414"/>
                    <a:pt x="156698" y="71723"/>
                  </a:cubicBezTo>
                  <a:cubicBezTo>
                    <a:pt x="156698" y="72021"/>
                    <a:pt x="156448" y="72283"/>
                    <a:pt x="156139" y="72283"/>
                  </a:cubicBezTo>
                  <a:cubicBezTo>
                    <a:pt x="155829" y="72283"/>
                    <a:pt x="155567" y="72033"/>
                    <a:pt x="155567" y="71723"/>
                  </a:cubicBezTo>
                  <a:cubicBezTo>
                    <a:pt x="155567" y="71414"/>
                    <a:pt x="155829" y="71152"/>
                    <a:pt x="156139" y="71152"/>
                  </a:cubicBezTo>
                  <a:close/>
                  <a:moveTo>
                    <a:pt x="159853" y="71152"/>
                  </a:moveTo>
                  <a:cubicBezTo>
                    <a:pt x="160151" y="71152"/>
                    <a:pt x="160425" y="71414"/>
                    <a:pt x="160425" y="71723"/>
                  </a:cubicBezTo>
                  <a:cubicBezTo>
                    <a:pt x="160425" y="72021"/>
                    <a:pt x="160163" y="72283"/>
                    <a:pt x="159853" y="72283"/>
                  </a:cubicBezTo>
                  <a:cubicBezTo>
                    <a:pt x="159544" y="72283"/>
                    <a:pt x="159294" y="72033"/>
                    <a:pt x="159294" y="71723"/>
                  </a:cubicBezTo>
                  <a:cubicBezTo>
                    <a:pt x="159306" y="71414"/>
                    <a:pt x="159544" y="71152"/>
                    <a:pt x="159853" y="71152"/>
                  </a:cubicBezTo>
                  <a:close/>
                  <a:moveTo>
                    <a:pt x="0" y="0"/>
                  </a:moveTo>
                  <a:lnTo>
                    <a:pt x="0" y="631"/>
                  </a:lnTo>
                  <a:cubicBezTo>
                    <a:pt x="155" y="726"/>
                    <a:pt x="238" y="893"/>
                    <a:pt x="238" y="1084"/>
                  </a:cubicBezTo>
                  <a:cubicBezTo>
                    <a:pt x="238" y="1274"/>
                    <a:pt x="155" y="1441"/>
                    <a:pt x="0" y="1548"/>
                  </a:cubicBezTo>
                  <a:lnTo>
                    <a:pt x="0" y="4346"/>
                  </a:lnTo>
                  <a:cubicBezTo>
                    <a:pt x="155" y="4453"/>
                    <a:pt x="238" y="4608"/>
                    <a:pt x="238" y="4810"/>
                  </a:cubicBezTo>
                  <a:cubicBezTo>
                    <a:pt x="238" y="5001"/>
                    <a:pt x="155" y="5167"/>
                    <a:pt x="0" y="5263"/>
                  </a:cubicBezTo>
                  <a:lnTo>
                    <a:pt x="0" y="8084"/>
                  </a:lnTo>
                  <a:cubicBezTo>
                    <a:pt x="155" y="8180"/>
                    <a:pt x="238" y="8346"/>
                    <a:pt x="238" y="8537"/>
                  </a:cubicBezTo>
                  <a:cubicBezTo>
                    <a:pt x="238" y="8739"/>
                    <a:pt x="155" y="8894"/>
                    <a:pt x="0" y="9001"/>
                  </a:cubicBezTo>
                  <a:lnTo>
                    <a:pt x="0" y="11811"/>
                  </a:lnTo>
                  <a:cubicBezTo>
                    <a:pt x="155" y="11918"/>
                    <a:pt x="238" y="12085"/>
                    <a:pt x="238" y="12275"/>
                  </a:cubicBezTo>
                  <a:cubicBezTo>
                    <a:pt x="238" y="12466"/>
                    <a:pt x="155" y="12633"/>
                    <a:pt x="0" y="12740"/>
                  </a:cubicBezTo>
                  <a:lnTo>
                    <a:pt x="0" y="15550"/>
                  </a:lnTo>
                  <a:cubicBezTo>
                    <a:pt x="155" y="15657"/>
                    <a:pt x="238" y="15823"/>
                    <a:pt x="238" y="16014"/>
                  </a:cubicBezTo>
                  <a:cubicBezTo>
                    <a:pt x="238" y="16204"/>
                    <a:pt x="155" y="16371"/>
                    <a:pt x="0" y="16478"/>
                  </a:cubicBezTo>
                  <a:lnTo>
                    <a:pt x="0" y="19288"/>
                  </a:lnTo>
                  <a:cubicBezTo>
                    <a:pt x="155" y="19395"/>
                    <a:pt x="238" y="19550"/>
                    <a:pt x="238" y="19753"/>
                  </a:cubicBezTo>
                  <a:cubicBezTo>
                    <a:pt x="238" y="19943"/>
                    <a:pt x="155" y="20110"/>
                    <a:pt x="0" y="20205"/>
                  </a:cubicBezTo>
                  <a:lnTo>
                    <a:pt x="0" y="23027"/>
                  </a:lnTo>
                  <a:cubicBezTo>
                    <a:pt x="155" y="23122"/>
                    <a:pt x="238" y="23289"/>
                    <a:pt x="238" y="23479"/>
                  </a:cubicBezTo>
                  <a:cubicBezTo>
                    <a:pt x="238" y="23682"/>
                    <a:pt x="155" y="23836"/>
                    <a:pt x="0" y="23944"/>
                  </a:cubicBezTo>
                  <a:lnTo>
                    <a:pt x="0" y="26753"/>
                  </a:lnTo>
                  <a:cubicBezTo>
                    <a:pt x="155" y="26861"/>
                    <a:pt x="238" y="27027"/>
                    <a:pt x="238" y="27218"/>
                  </a:cubicBezTo>
                  <a:cubicBezTo>
                    <a:pt x="238" y="27408"/>
                    <a:pt x="155" y="27575"/>
                    <a:pt x="0" y="27682"/>
                  </a:cubicBezTo>
                  <a:lnTo>
                    <a:pt x="0" y="30492"/>
                  </a:lnTo>
                  <a:cubicBezTo>
                    <a:pt x="155" y="30599"/>
                    <a:pt x="238" y="30766"/>
                    <a:pt x="238" y="30956"/>
                  </a:cubicBezTo>
                  <a:cubicBezTo>
                    <a:pt x="238" y="31147"/>
                    <a:pt x="155" y="31313"/>
                    <a:pt x="0" y="31421"/>
                  </a:cubicBezTo>
                  <a:lnTo>
                    <a:pt x="0" y="34219"/>
                  </a:lnTo>
                  <a:cubicBezTo>
                    <a:pt x="155" y="34314"/>
                    <a:pt x="238" y="34481"/>
                    <a:pt x="238" y="34671"/>
                  </a:cubicBezTo>
                  <a:cubicBezTo>
                    <a:pt x="238" y="34873"/>
                    <a:pt x="155" y="35028"/>
                    <a:pt x="0" y="35135"/>
                  </a:cubicBezTo>
                  <a:lnTo>
                    <a:pt x="0" y="37945"/>
                  </a:lnTo>
                  <a:cubicBezTo>
                    <a:pt x="155" y="38052"/>
                    <a:pt x="238" y="38219"/>
                    <a:pt x="238" y="38410"/>
                  </a:cubicBezTo>
                  <a:cubicBezTo>
                    <a:pt x="238" y="38600"/>
                    <a:pt x="155" y="38767"/>
                    <a:pt x="0" y="38874"/>
                  </a:cubicBezTo>
                  <a:lnTo>
                    <a:pt x="0" y="41684"/>
                  </a:lnTo>
                  <a:cubicBezTo>
                    <a:pt x="155" y="41791"/>
                    <a:pt x="238" y="41958"/>
                    <a:pt x="238" y="42148"/>
                  </a:cubicBezTo>
                  <a:cubicBezTo>
                    <a:pt x="238" y="42339"/>
                    <a:pt x="155" y="42505"/>
                    <a:pt x="0" y="42612"/>
                  </a:cubicBezTo>
                  <a:lnTo>
                    <a:pt x="0" y="45422"/>
                  </a:lnTo>
                  <a:cubicBezTo>
                    <a:pt x="155" y="45529"/>
                    <a:pt x="238" y="45684"/>
                    <a:pt x="238" y="45887"/>
                  </a:cubicBezTo>
                  <a:cubicBezTo>
                    <a:pt x="238" y="46077"/>
                    <a:pt x="155" y="46244"/>
                    <a:pt x="0" y="46339"/>
                  </a:cubicBezTo>
                  <a:lnTo>
                    <a:pt x="0" y="49161"/>
                  </a:lnTo>
                  <a:cubicBezTo>
                    <a:pt x="155" y="49256"/>
                    <a:pt x="238" y="49423"/>
                    <a:pt x="238" y="49613"/>
                  </a:cubicBezTo>
                  <a:cubicBezTo>
                    <a:pt x="238" y="49816"/>
                    <a:pt x="155" y="49971"/>
                    <a:pt x="0" y="50078"/>
                  </a:cubicBezTo>
                  <a:lnTo>
                    <a:pt x="0" y="52888"/>
                  </a:lnTo>
                  <a:cubicBezTo>
                    <a:pt x="155" y="52995"/>
                    <a:pt x="238" y="53161"/>
                    <a:pt x="238" y="53352"/>
                  </a:cubicBezTo>
                  <a:cubicBezTo>
                    <a:pt x="238" y="53542"/>
                    <a:pt x="155" y="53709"/>
                    <a:pt x="0" y="53816"/>
                  </a:cubicBezTo>
                  <a:lnTo>
                    <a:pt x="0" y="56626"/>
                  </a:lnTo>
                  <a:cubicBezTo>
                    <a:pt x="155" y="56733"/>
                    <a:pt x="238" y="56900"/>
                    <a:pt x="238" y="57090"/>
                  </a:cubicBezTo>
                  <a:cubicBezTo>
                    <a:pt x="238" y="57281"/>
                    <a:pt x="155" y="57448"/>
                    <a:pt x="0" y="57555"/>
                  </a:cubicBezTo>
                  <a:lnTo>
                    <a:pt x="0" y="60365"/>
                  </a:lnTo>
                  <a:cubicBezTo>
                    <a:pt x="155" y="60472"/>
                    <a:pt x="238" y="60627"/>
                    <a:pt x="238" y="60829"/>
                  </a:cubicBezTo>
                  <a:cubicBezTo>
                    <a:pt x="238" y="61019"/>
                    <a:pt x="155" y="61186"/>
                    <a:pt x="0" y="61281"/>
                  </a:cubicBezTo>
                  <a:lnTo>
                    <a:pt x="0" y="63901"/>
                  </a:lnTo>
                  <a:cubicBezTo>
                    <a:pt x="155" y="64008"/>
                    <a:pt x="238" y="64175"/>
                    <a:pt x="238" y="64365"/>
                  </a:cubicBezTo>
                  <a:cubicBezTo>
                    <a:pt x="238" y="64556"/>
                    <a:pt x="155" y="64722"/>
                    <a:pt x="0" y="64829"/>
                  </a:cubicBezTo>
                  <a:lnTo>
                    <a:pt x="0" y="67639"/>
                  </a:lnTo>
                  <a:cubicBezTo>
                    <a:pt x="155" y="67747"/>
                    <a:pt x="238" y="67913"/>
                    <a:pt x="238" y="68104"/>
                  </a:cubicBezTo>
                  <a:cubicBezTo>
                    <a:pt x="238" y="68294"/>
                    <a:pt x="155" y="68461"/>
                    <a:pt x="0" y="68568"/>
                  </a:cubicBezTo>
                  <a:lnTo>
                    <a:pt x="0" y="71378"/>
                  </a:lnTo>
                  <a:cubicBezTo>
                    <a:pt x="155" y="71485"/>
                    <a:pt x="238" y="71640"/>
                    <a:pt x="238" y="71842"/>
                  </a:cubicBezTo>
                  <a:cubicBezTo>
                    <a:pt x="238" y="72033"/>
                    <a:pt x="155" y="72199"/>
                    <a:pt x="0" y="72295"/>
                  </a:cubicBezTo>
                  <a:lnTo>
                    <a:pt x="0" y="73057"/>
                  </a:lnTo>
                  <a:lnTo>
                    <a:pt x="163116" y="73057"/>
                  </a:lnTo>
                  <a:lnTo>
                    <a:pt x="161937" y="70497"/>
                  </a:lnTo>
                  <a:cubicBezTo>
                    <a:pt x="161866" y="70533"/>
                    <a:pt x="161806" y="70544"/>
                    <a:pt x="161711" y="70544"/>
                  </a:cubicBezTo>
                  <a:cubicBezTo>
                    <a:pt x="161413" y="70544"/>
                    <a:pt x="161151" y="70294"/>
                    <a:pt x="161151" y="69973"/>
                  </a:cubicBezTo>
                  <a:cubicBezTo>
                    <a:pt x="161151" y="69759"/>
                    <a:pt x="161270" y="69580"/>
                    <a:pt x="161461" y="69485"/>
                  </a:cubicBezTo>
                  <a:lnTo>
                    <a:pt x="158413" y="62877"/>
                  </a:lnTo>
                  <a:cubicBezTo>
                    <a:pt x="158306" y="62996"/>
                    <a:pt x="158163" y="63091"/>
                    <a:pt x="157984" y="63091"/>
                  </a:cubicBezTo>
                  <a:cubicBezTo>
                    <a:pt x="157663" y="63091"/>
                    <a:pt x="157413" y="62829"/>
                    <a:pt x="157413" y="62520"/>
                  </a:cubicBezTo>
                  <a:cubicBezTo>
                    <a:pt x="157413" y="62210"/>
                    <a:pt x="157663" y="61960"/>
                    <a:pt x="157984" y="61960"/>
                  </a:cubicBezTo>
                  <a:lnTo>
                    <a:pt x="157996" y="61960"/>
                  </a:lnTo>
                  <a:lnTo>
                    <a:pt x="156020" y="57674"/>
                  </a:lnTo>
                  <a:cubicBezTo>
                    <a:pt x="155746" y="57626"/>
                    <a:pt x="155555" y="57388"/>
                    <a:pt x="155555" y="57114"/>
                  </a:cubicBezTo>
                  <a:cubicBezTo>
                    <a:pt x="155555" y="57019"/>
                    <a:pt x="155579" y="56924"/>
                    <a:pt x="155627" y="56840"/>
                  </a:cubicBezTo>
                  <a:lnTo>
                    <a:pt x="154828" y="55103"/>
                  </a:lnTo>
                  <a:lnTo>
                    <a:pt x="154828" y="55103"/>
                  </a:lnTo>
                  <a:cubicBezTo>
                    <a:pt x="154829" y="55114"/>
                    <a:pt x="154829" y="55126"/>
                    <a:pt x="154829" y="55138"/>
                  </a:cubicBezTo>
                  <a:cubicBezTo>
                    <a:pt x="154829" y="55435"/>
                    <a:pt x="154567" y="55709"/>
                    <a:pt x="154258" y="55709"/>
                  </a:cubicBezTo>
                  <a:cubicBezTo>
                    <a:pt x="153948" y="55709"/>
                    <a:pt x="153698" y="55459"/>
                    <a:pt x="153698" y="55138"/>
                  </a:cubicBezTo>
                  <a:cubicBezTo>
                    <a:pt x="153698" y="54828"/>
                    <a:pt x="153948" y="54578"/>
                    <a:pt x="154258" y="54578"/>
                  </a:cubicBezTo>
                  <a:cubicBezTo>
                    <a:pt x="154413" y="54578"/>
                    <a:pt x="154561" y="54646"/>
                    <a:pt x="154668" y="54755"/>
                  </a:cubicBezTo>
                  <a:lnTo>
                    <a:pt x="154668" y="54755"/>
                  </a:lnTo>
                  <a:lnTo>
                    <a:pt x="152567" y="50185"/>
                  </a:lnTo>
                  <a:cubicBezTo>
                    <a:pt x="152507" y="50197"/>
                    <a:pt x="152448" y="50209"/>
                    <a:pt x="152388" y="50209"/>
                  </a:cubicBezTo>
                  <a:cubicBezTo>
                    <a:pt x="152079" y="50209"/>
                    <a:pt x="151817" y="49959"/>
                    <a:pt x="151817" y="49649"/>
                  </a:cubicBezTo>
                  <a:cubicBezTo>
                    <a:pt x="151817" y="49435"/>
                    <a:pt x="151924" y="49256"/>
                    <a:pt x="152102" y="49173"/>
                  </a:cubicBezTo>
                  <a:lnTo>
                    <a:pt x="149066" y="42577"/>
                  </a:lnTo>
                  <a:cubicBezTo>
                    <a:pt x="148959" y="42684"/>
                    <a:pt x="148828" y="42755"/>
                    <a:pt x="148662" y="42755"/>
                  </a:cubicBezTo>
                  <a:cubicBezTo>
                    <a:pt x="148352" y="42755"/>
                    <a:pt x="148102" y="42505"/>
                    <a:pt x="148102" y="42196"/>
                  </a:cubicBezTo>
                  <a:cubicBezTo>
                    <a:pt x="148102" y="41898"/>
                    <a:pt x="148340" y="41660"/>
                    <a:pt x="148638" y="41636"/>
                  </a:cubicBezTo>
                  <a:lnTo>
                    <a:pt x="146530" y="37100"/>
                  </a:lnTo>
                  <a:cubicBezTo>
                    <a:pt x="146352" y="37017"/>
                    <a:pt x="146221" y="36814"/>
                    <a:pt x="146221" y="36612"/>
                  </a:cubicBezTo>
                  <a:cubicBezTo>
                    <a:pt x="146221" y="36564"/>
                    <a:pt x="146221" y="36516"/>
                    <a:pt x="146233" y="36481"/>
                  </a:cubicBezTo>
                  <a:lnTo>
                    <a:pt x="145459" y="34814"/>
                  </a:lnTo>
                  <a:cubicBezTo>
                    <a:pt x="145435" y="35088"/>
                    <a:pt x="145197" y="35302"/>
                    <a:pt x="144911" y="35302"/>
                  </a:cubicBezTo>
                  <a:cubicBezTo>
                    <a:pt x="144602" y="35302"/>
                    <a:pt x="144352" y="35052"/>
                    <a:pt x="144352" y="34731"/>
                  </a:cubicBezTo>
                  <a:cubicBezTo>
                    <a:pt x="144352" y="34421"/>
                    <a:pt x="144602" y="34171"/>
                    <a:pt x="144911" y="34171"/>
                  </a:cubicBezTo>
                  <a:cubicBezTo>
                    <a:pt x="145030" y="34171"/>
                    <a:pt x="145137" y="34195"/>
                    <a:pt x="145221" y="34254"/>
                  </a:cubicBezTo>
                  <a:lnTo>
                    <a:pt x="143125" y="29694"/>
                  </a:lnTo>
                  <a:lnTo>
                    <a:pt x="143054" y="29694"/>
                  </a:lnTo>
                  <a:cubicBezTo>
                    <a:pt x="142744" y="29694"/>
                    <a:pt x="142482" y="29432"/>
                    <a:pt x="142482" y="29123"/>
                  </a:cubicBezTo>
                  <a:cubicBezTo>
                    <a:pt x="142482" y="28956"/>
                    <a:pt x="142566" y="28813"/>
                    <a:pt x="142661" y="28706"/>
                  </a:cubicBezTo>
                  <a:lnTo>
                    <a:pt x="139637" y="22110"/>
                  </a:lnTo>
                  <a:cubicBezTo>
                    <a:pt x="139541" y="22169"/>
                    <a:pt x="139434" y="22217"/>
                    <a:pt x="139315" y="22217"/>
                  </a:cubicBezTo>
                  <a:cubicBezTo>
                    <a:pt x="139018" y="22217"/>
                    <a:pt x="138756" y="21967"/>
                    <a:pt x="138756" y="21658"/>
                  </a:cubicBezTo>
                  <a:cubicBezTo>
                    <a:pt x="138756" y="21396"/>
                    <a:pt x="138934" y="21181"/>
                    <a:pt x="139172" y="21122"/>
                  </a:cubicBezTo>
                  <a:lnTo>
                    <a:pt x="136982" y="16383"/>
                  </a:lnTo>
                  <a:cubicBezTo>
                    <a:pt x="136946" y="16335"/>
                    <a:pt x="136922" y="16276"/>
                    <a:pt x="136910" y="16216"/>
                  </a:cubicBezTo>
                  <a:lnTo>
                    <a:pt x="136089" y="14430"/>
                  </a:lnTo>
                  <a:cubicBezTo>
                    <a:pt x="135993" y="14633"/>
                    <a:pt x="135803" y="14764"/>
                    <a:pt x="135577" y="14764"/>
                  </a:cubicBezTo>
                  <a:cubicBezTo>
                    <a:pt x="135267" y="14764"/>
                    <a:pt x="135017" y="14514"/>
                    <a:pt x="135017" y="14192"/>
                  </a:cubicBezTo>
                  <a:cubicBezTo>
                    <a:pt x="135017" y="13883"/>
                    <a:pt x="135267" y="13633"/>
                    <a:pt x="135577" y="13633"/>
                  </a:cubicBezTo>
                  <a:cubicBezTo>
                    <a:pt x="135636" y="13633"/>
                    <a:pt x="135684" y="13645"/>
                    <a:pt x="135731" y="13657"/>
                  </a:cubicBezTo>
                  <a:lnTo>
                    <a:pt x="133660" y="9156"/>
                  </a:lnTo>
                  <a:cubicBezTo>
                    <a:pt x="133386" y="9120"/>
                    <a:pt x="133160" y="8882"/>
                    <a:pt x="133160" y="8596"/>
                  </a:cubicBezTo>
                  <a:cubicBezTo>
                    <a:pt x="133160" y="8477"/>
                    <a:pt x="133183" y="8382"/>
                    <a:pt x="133267" y="8287"/>
                  </a:cubicBezTo>
                  <a:lnTo>
                    <a:pt x="130207" y="1667"/>
                  </a:lnTo>
                  <a:cubicBezTo>
                    <a:pt x="130135" y="1691"/>
                    <a:pt x="130064" y="1715"/>
                    <a:pt x="129993" y="1715"/>
                  </a:cubicBezTo>
                  <a:cubicBezTo>
                    <a:pt x="129695" y="1715"/>
                    <a:pt x="129421" y="1453"/>
                    <a:pt x="129421" y="1143"/>
                  </a:cubicBezTo>
                  <a:cubicBezTo>
                    <a:pt x="129421" y="917"/>
                    <a:pt x="129552" y="738"/>
                    <a:pt x="129731" y="643"/>
                  </a:cubicBezTo>
                  <a:lnTo>
                    <a:pt x="129433" y="12"/>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5208952"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5208952" y="1925382"/>
              <a:ext cx="15977" cy="28243"/>
            </a:xfrm>
            <a:custGeom>
              <a:avLst/>
              <a:gdLst/>
              <a:ahLst/>
              <a:cxnLst/>
              <a:rect l="l" t="t" r="r" b="b"/>
              <a:pathLst>
                <a:path w="465" h="822" extrusionOk="0">
                  <a:moveTo>
                    <a:pt x="84" y="0"/>
                  </a:moveTo>
                  <a:cubicBezTo>
                    <a:pt x="36" y="84"/>
                    <a:pt x="0" y="179"/>
                    <a:pt x="0" y="286"/>
                  </a:cubicBezTo>
                  <a:cubicBezTo>
                    <a:pt x="0" y="548"/>
                    <a:pt x="191" y="774"/>
                    <a:pt x="465" y="822"/>
                  </a:cubicBezTo>
                  <a:lnTo>
                    <a:pt x="8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952840" y="153100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4952840" y="1403365"/>
              <a:ext cx="33191" cy="38104"/>
            </a:xfrm>
            <a:custGeom>
              <a:avLst/>
              <a:gdLst/>
              <a:ahLst/>
              <a:cxnLst/>
              <a:rect l="l" t="t" r="r" b="b"/>
              <a:pathLst>
                <a:path w="966" h="1109" extrusionOk="0">
                  <a:moveTo>
                    <a:pt x="537" y="1"/>
                  </a:moveTo>
                  <a:cubicBezTo>
                    <a:pt x="239" y="13"/>
                    <a:pt x="1" y="263"/>
                    <a:pt x="1" y="549"/>
                  </a:cubicBezTo>
                  <a:cubicBezTo>
                    <a:pt x="1" y="858"/>
                    <a:pt x="251" y="1108"/>
                    <a:pt x="572" y="1108"/>
                  </a:cubicBezTo>
                  <a:cubicBezTo>
                    <a:pt x="727" y="1108"/>
                    <a:pt x="870" y="1037"/>
                    <a:pt x="965" y="930"/>
                  </a:cubicBezTo>
                  <a:lnTo>
                    <a:pt x="5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5016679"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4952840"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5080896"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4952840" y="1659065"/>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5081309" y="1661917"/>
              <a:ext cx="25391" cy="36043"/>
            </a:xfrm>
            <a:custGeom>
              <a:avLst/>
              <a:gdLst/>
              <a:ahLst/>
              <a:cxnLst/>
              <a:rect l="l" t="t" r="r" b="b"/>
              <a:pathLst>
                <a:path w="739" h="1049" extrusionOk="0">
                  <a:moveTo>
                    <a:pt x="286" y="1"/>
                  </a:moveTo>
                  <a:cubicBezTo>
                    <a:pt x="108" y="108"/>
                    <a:pt x="0" y="286"/>
                    <a:pt x="0" y="477"/>
                  </a:cubicBezTo>
                  <a:cubicBezTo>
                    <a:pt x="0" y="775"/>
                    <a:pt x="250" y="1048"/>
                    <a:pt x="560" y="1048"/>
                  </a:cubicBezTo>
                  <a:cubicBezTo>
                    <a:pt x="620" y="1048"/>
                    <a:pt x="679" y="1025"/>
                    <a:pt x="739" y="1013"/>
                  </a:cubicBezTo>
                  <a:lnTo>
                    <a:pt x="28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5016679"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5144701" y="1978982"/>
              <a:ext cx="38894" cy="38894"/>
            </a:xfrm>
            <a:custGeom>
              <a:avLst/>
              <a:gdLst/>
              <a:ahLst/>
              <a:cxnLst/>
              <a:rect l="l" t="t" r="r" b="b"/>
              <a:pathLst>
                <a:path w="1132"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5016679"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4952840" y="204361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5080896" y="2043611"/>
              <a:ext cx="38894" cy="38894"/>
            </a:xfrm>
            <a:custGeom>
              <a:avLst/>
              <a:gdLst/>
              <a:ahLst/>
              <a:cxnLst/>
              <a:rect l="l" t="t" r="r" b="b"/>
              <a:pathLst>
                <a:path w="1132" h="1132" extrusionOk="0">
                  <a:moveTo>
                    <a:pt x="560" y="0"/>
                  </a:moveTo>
                  <a:cubicBezTo>
                    <a:pt x="251" y="0"/>
                    <a:pt x="1" y="250"/>
                    <a:pt x="1" y="560"/>
                  </a:cubicBezTo>
                  <a:cubicBezTo>
                    <a:pt x="12"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4952840" y="1915143"/>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5080896" y="1915143"/>
              <a:ext cx="38894" cy="38894"/>
            </a:xfrm>
            <a:custGeom>
              <a:avLst/>
              <a:gdLst/>
              <a:ahLst/>
              <a:cxnLst/>
              <a:rect l="l" t="t" r="r" b="b"/>
              <a:pathLst>
                <a:path w="1132" h="1132" extrusionOk="0">
                  <a:moveTo>
                    <a:pt x="560" y="1"/>
                  </a:moveTo>
                  <a:cubicBezTo>
                    <a:pt x="251" y="1"/>
                    <a:pt x="1" y="251"/>
                    <a:pt x="1" y="560"/>
                  </a:cubicBezTo>
                  <a:cubicBezTo>
                    <a:pt x="12"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5144701" y="1851338"/>
              <a:ext cx="38894" cy="38894"/>
            </a:xfrm>
            <a:custGeom>
              <a:avLst/>
              <a:gdLst/>
              <a:ahLst/>
              <a:cxnLst/>
              <a:rect l="l" t="t" r="r" b="b"/>
              <a:pathLst>
                <a:path w="1132"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5016679"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4760568" y="960340"/>
              <a:ext cx="22127" cy="33156"/>
            </a:xfrm>
            <a:custGeom>
              <a:avLst/>
              <a:gdLst/>
              <a:ahLst/>
              <a:cxnLst/>
              <a:rect l="l" t="t" r="r" b="b"/>
              <a:pathLst>
                <a:path w="644" h="965" extrusionOk="0">
                  <a:moveTo>
                    <a:pt x="191" y="1"/>
                  </a:moveTo>
                  <a:cubicBezTo>
                    <a:pt x="72" y="96"/>
                    <a:pt x="1" y="239"/>
                    <a:pt x="1" y="405"/>
                  </a:cubicBezTo>
                  <a:cubicBezTo>
                    <a:pt x="1" y="715"/>
                    <a:pt x="251" y="965"/>
                    <a:pt x="572" y="965"/>
                  </a:cubicBezTo>
                  <a:lnTo>
                    <a:pt x="644" y="965"/>
                  </a:lnTo>
                  <a:lnTo>
                    <a:pt x="19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4696763"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4696763"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4889036" y="1225832"/>
              <a:ext cx="10273" cy="21303"/>
            </a:xfrm>
            <a:custGeom>
              <a:avLst/>
              <a:gdLst/>
              <a:ahLst/>
              <a:cxnLst/>
              <a:rect l="l" t="t" r="r" b="b"/>
              <a:pathLst>
                <a:path w="299" h="620" extrusionOk="0">
                  <a:moveTo>
                    <a:pt x="12" y="1"/>
                  </a:moveTo>
                  <a:cubicBezTo>
                    <a:pt x="1" y="48"/>
                    <a:pt x="1" y="84"/>
                    <a:pt x="1" y="132"/>
                  </a:cubicBezTo>
                  <a:cubicBezTo>
                    <a:pt x="1" y="346"/>
                    <a:pt x="120" y="536"/>
                    <a:pt x="298" y="620"/>
                  </a:cubicBezTo>
                  <a:lnTo>
                    <a:pt x="1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4760568" y="1210714"/>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4696763"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4824407" y="1274519"/>
              <a:ext cx="38894" cy="38894"/>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4696763"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4825231" y="1147631"/>
              <a:ext cx="38070" cy="37726"/>
            </a:xfrm>
            <a:custGeom>
              <a:avLst/>
              <a:gdLst/>
              <a:ahLst/>
              <a:cxnLst/>
              <a:rect l="l" t="t" r="r" b="b"/>
              <a:pathLst>
                <a:path w="1108" h="1098" extrusionOk="0">
                  <a:moveTo>
                    <a:pt x="516" y="1"/>
                  </a:moveTo>
                  <a:cubicBezTo>
                    <a:pt x="217" y="1"/>
                    <a:pt x="0" y="232"/>
                    <a:pt x="0" y="538"/>
                  </a:cubicBezTo>
                  <a:cubicBezTo>
                    <a:pt x="0" y="848"/>
                    <a:pt x="250" y="1098"/>
                    <a:pt x="560" y="1098"/>
                  </a:cubicBezTo>
                  <a:cubicBezTo>
                    <a:pt x="845" y="1098"/>
                    <a:pt x="1084" y="872"/>
                    <a:pt x="1107" y="610"/>
                  </a:cubicBezTo>
                  <a:lnTo>
                    <a:pt x="869" y="86"/>
                  </a:lnTo>
                  <a:cubicBezTo>
                    <a:pt x="786" y="26"/>
                    <a:pt x="679" y="3"/>
                    <a:pt x="560" y="3"/>
                  </a:cubicBezTo>
                  <a:cubicBezTo>
                    <a:pt x="545" y="2"/>
                    <a:pt x="530" y="1"/>
                    <a:pt x="5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4760568" y="1082659"/>
              <a:ext cx="38929" cy="38894"/>
            </a:xfrm>
            <a:custGeom>
              <a:avLst/>
              <a:gdLst/>
              <a:ahLst/>
              <a:cxnLst/>
              <a:rect l="l" t="t" r="r" b="b"/>
              <a:pathLst>
                <a:path w="1133"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4888624" y="1466792"/>
              <a:ext cx="38894" cy="38894"/>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4760568" y="1467204"/>
              <a:ext cx="38929" cy="38894"/>
            </a:xfrm>
            <a:custGeom>
              <a:avLst/>
              <a:gdLst/>
              <a:ahLst/>
              <a:cxnLst/>
              <a:rect l="l" t="t" r="r" b="b"/>
              <a:pathLst>
                <a:path w="1133"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4696763"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4824407" y="1531009"/>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4696763"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4824407" y="1402575"/>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4888624" y="1338736"/>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4760568" y="1338736"/>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4888624" y="1722870"/>
              <a:ext cx="38894" cy="38894"/>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4760568" y="1723282"/>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4696763" y="1787121"/>
              <a:ext cx="38894" cy="38894"/>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4824407"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4696763"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4824407" y="1659065"/>
              <a:ext cx="38894" cy="38894"/>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4888624" y="1594848"/>
              <a:ext cx="38894" cy="38894"/>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4760568" y="1594848"/>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4888624"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4760568" y="1979359"/>
              <a:ext cx="38929" cy="38929"/>
            </a:xfrm>
            <a:custGeom>
              <a:avLst/>
              <a:gdLst/>
              <a:ahLst/>
              <a:cxnLst/>
              <a:rect l="l" t="t" r="r" b="b"/>
              <a:pathLst>
                <a:path w="1133"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4696763"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4824407" y="2043611"/>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4696763"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4824407" y="1915143"/>
              <a:ext cx="38894" cy="38894"/>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4888624" y="1851338"/>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4760568" y="1851338"/>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
            <p:cNvSpPr/>
            <p:nvPr/>
          </p:nvSpPr>
          <p:spPr>
            <a:xfrm>
              <a:off x="4440273" y="258352"/>
              <a:ext cx="17626" cy="30305"/>
            </a:xfrm>
            <a:custGeom>
              <a:avLst/>
              <a:gdLst/>
              <a:ahLst/>
              <a:cxnLst/>
              <a:rect l="l" t="t" r="r" b="b"/>
              <a:pathLst>
                <a:path w="513" h="882" extrusionOk="0">
                  <a:moveTo>
                    <a:pt x="108" y="0"/>
                  </a:moveTo>
                  <a:cubicBezTo>
                    <a:pt x="48" y="84"/>
                    <a:pt x="0" y="191"/>
                    <a:pt x="0" y="310"/>
                  </a:cubicBezTo>
                  <a:cubicBezTo>
                    <a:pt x="12" y="620"/>
                    <a:pt x="227" y="846"/>
                    <a:pt x="512" y="882"/>
                  </a:cubicBezTo>
                  <a:lnTo>
                    <a:pt x="10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4504490" y="442860"/>
              <a:ext cx="36867" cy="38482"/>
            </a:xfrm>
            <a:custGeom>
              <a:avLst/>
              <a:gdLst/>
              <a:ahLst/>
              <a:cxnLst/>
              <a:rect l="l" t="t" r="r" b="b"/>
              <a:pathLst>
                <a:path w="1073" h="1120" extrusionOk="0">
                  <a:moveTo>
                    <a:pt x="560" y="0"/>
                  </a:moveTo>
                  <a:cubicBezTo>
                    <a:pt x="251" y="0"/>
                    <a:pt x="1" y="238"/>
                    <a:pt x="1" y="548"/>
                  </a:cubicBezTo>
                  <a:cubicBezTo>
                    <a:pt x="1" y="869"/>
                    <a:pt x="251" y="1119"/>
                    <a:pt x="560" y="1119"/>
                  </a:cubicBezTo>
                  <a:cubicBezTo>
                    <a:pt x="786" y="1119"/>
                    <a:pt x="977" y="988"/>
                    <a:pt x="1072" y="786"/>
                  </a:cubicBezTo>
                  <a:lnTo>
                    <a:pt x="715" y="36"/>
                  </a:lnTo>
                  <a:cubicBezTo>
                    <a:pt x="667" y="12"/>
                    <a:pt x="608"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4440685" y="506252"/>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
            <p:cNvSpPr/>
            <p:nvPr/>
          </p:nvSpPr>
          <p:spPr>
            <a:xfrm>
              <a:off x="4569532" y="531197"/>
              <a:ext cx="2508" cy="5772"/>
            </a:xfrm>
            <a:custGeom>
              <a:avLst/>
              <a:gdLst/>
              <a:ahLst/>
              <a:cxnLst/>
              <a:rect l="l" t="t" r="r" b="b"/>
              <a:pathLst>
                <a:path w="73" h="168" extrusionOk="0">
                  <a:moveTo>
                    <a:pt x="1" y="1"/>
                  </a:moveTo>
                  <a:cubicBezTo>
                    <a:pt x="13" y="60"/>
                    <a:pt x="36" y="120"/>
                    <a:pt x="72" y="168"/>
                  </a:cubicBezTo>
                  <a:lnTo>
                    <a:pt x="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
            <p:cNvSpPr/>
            <p:nvPr/>
          </p:nvSpPr>
          <p:spPr>
            <a:xfrm>
              <a:off x="4440685" y="377818"/>
              <a:ext cx="38482" cy="38894"/>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4632958" y="699350"/>
              <a:ext cx="29892" cy="38070"/>
            </a:xfrm>
            <a:custGeom>
              <a:avLst/>
              <a:gdLst/>
              <a:ahLst/>
              <a:cxnLst/>
              <a:rect l="l" t="t" r="r" b="b"/>
              <a:pathLst>
                <a:path w="870" h="1108" extrusionOk="0">
                  <a:moveTo>
                    <a:pt x="417" y="0"/>
                  </a:moveTo>
                  <a:cubicBezTo>
                    <a:pt x="179" y="72"/>
                    <a:pt x="0" y="286"/>
                    <a:pt x="0" y="548"/>
                  </a:cubicBezTo>
                  <a:cubicBezTo>
                    <a:pt x="0" y="846"/>
                    <a:pt x="250" y="1108"/>
                    <a:pt x="560" y="1108"/>
                  </a:cubicBezTo>
                  <a:cubicBezTo>
                    <a:pt x="679" y="1108"/>
                    <a:pt x="786" y="1060"/>
                    <a:pt x="869" y="1001"/>
                  </a:cubicBezTo>
                  <a:lnTo>
                    <a:pt x="41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4504490"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
            <p:cNvSpPr/>
            <p:nvPr/>
          </p:nvSpPr>
          <p:spPr>
            <a:xfrm>
              <a:off x="4440685" y="762330"/>
              <a:ext cx="38482" cy="38929"/>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
            <p:cNvSpPr/>
            <p:nvPr/>
          </p:nvSpPr>
          <p:spPr>
            <a:xfrm>
              <a:off x="4568329" y="762330"/>
              <a:ext cx="38894" cy="38929"/>
            </a:xfrm>
            <a:custGeom>
              <a:avLst/>
              <a:gdLst/>
              <a:ahLst/>
              <a:cxnLst/>
              <a:rect l="l" t="t" r="r" b="b"/>
              <a:pathLst>
                <a:path w="1132" h="1133"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
            <p:cNvSpPr/>
            <p:nvPr/>
          </p:nvSpPr>
          <p:spPr>
            <a:xfrm>
              <a:off x="4440685" y="634308"/>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
            <p:cNvSpPr/>
            <p:nvPr/>
          </p:nvSpPr>
          <p:spPr>
            <a:xfrm>
              <a:off x="4568329" y="634308"/>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4504490" y="570881"/>
              <a:ext cx="38894" cy="38482"/>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4632134" y="954603"/>
              <a:ext cx="38894" cy="38894"/>
            </a:xfrm>
            <a:custGeom>
              <a:avLst/>
              <a:gdLst/>
              <a:ahLst/>
              <a:cxnLst/>
              <a:rect l="l" t="t" r="r" b="b"/>
              <a:pathLst>
                <a:path w="1132" h="1132" extrusionOk="0">
                  <a:moveTo>
                    <a:pt x="572" y="1"/>
                  </a:moveTo>
                  <a:cubicBezTo>
                    <a:pt x="262" y="1"/>
                    <a:pt x="0" y="263"/>
                    <a:pt x="0" y="572"/>
                  </a:cubicBezTo>
                  <a:cubicBezTo>
                    <a:pt x="24"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
            <p:cNvSpPr/>
            <p:nvPr/>
          </p:nvSpPr>
          <p:spPr>
            <a:xfrm>
              <a:off x="4504490"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
            <p:cNvSpPr/>
            <p:nvPr/>
          </p:nvSpPr>
          <p:spPr>
            <a:xfrm>
              <a:off x="4440685" y="1018854"/>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4568329" y="1018854"/>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
            <p:cNvSpPr/>
            <p:nvPr/>
          </p:nvSpPr>
          <p:spPr>
            <a:xfrm>
              <a:off x="4440685" y="890386"/>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
            <p:cNvSpPr/>
            <p:nvPr/>
          </p:nvSpPr>
          <p:spPr>
            <a:xfrm>
              <a:off x="4568329" y="890386"/>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4632134" y="826581"/>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
            <p:cNvSpPr/>
            <p:nvPr/>
          </p:nvSpPr>
          <p:spPr>
            <a:xfrm>
              <a:off x="4504490" y="82699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
            <p:cNvSpPr/>
            <p:nvPr/>
          </p:nvSpPr>
          <p:spPr>
            <a:xfrm>
              <a:off x="4632134" y="1210302"/>
              <a:ext cx="38894" cy="38894"/>
            </a:xfrm>
            <a:custGeom>
              <a:avLst/>
              <a:gdLst/>
              <a:ahLst/>
              <a:cxnLst/>
              <a:rect l="l" t="t" r="r" b="b"/>
              <a:pathLst>
                <a:path w="1132" h="1132" extrusionOk="0">
                  <a:moveTo>
                    <a:pt x="572" y="0"/>
                  </a:moveTo>
                  <a:cubicBezTo>
                    <a:pt x="262" y="0"/>
                    <a:pt x="0" y="262"/>
                    <a:pt x="0" y="572"/>
                  </a:cubicBezTo>
                  <a:cubicBezTo>
                    <a:pt x="24"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
            <p:cNvSpPr/>
            <p:nvPr/>
          </p:nvSpPr>
          <p:spPr>
            <a:xfrm>
              <a:off x="4504490" y="1210714"/>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
            <p:cNvSpPr/>
            <p:nvPr/>
          </p:nvSpPr>
          <p:spPr>
            <a:xfrm>
              <a:off x="4440685" y="1274519"/>
              <a:ext cx="38482" cy="38894"/>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
            <p:cNvSpPr/>
            <p:nvPr/>
          </p:nvSpPr>
          <p:spPr>
            <a:xfrm>
              <a:off x="4568329" y="1274519"/>
              <a:ext cx="38894" cy="38894"/>
            </a:xfrm>
            <a:custGeom>
              <a:avLst/>
              <a:gdLst/>
              <a:ahLst/>
              <a:cxnLst/>
              <a:rect l="l" t="t" r="r" b="b"/>
              <a:pathLst>
                <a:path w="1132" h="1132" extrusionOk="0">
                  <a:moveTo>
                    <a:pt x="572" y="1"/>
                  </a:moveTo>
                  <a:cubicBezTo>
                    <a:pt x="250" y="1"/>
                    <a:pt x="0" y="251"/>
                    <a:pt x="0" y="560"/>
                  </a:cubicBezTo>
                  <a:cubicBezTo>
                    <a:pt x="12" y="894"/>
                    <a:pt x="274"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
            <p:cNvSpPr/>
            <p:nvPr/>
          </p:nvSpPr>
          <p:spPr>
            <a:xfrm>
              <a:off x="4440685" y="1146463"/>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
            <p:cNvSpPr/>
            <p:nvPr/>
          </p:nvSpPr>
          <p:spPr>
            <a:xfrm>
              <a:off x="4568329" y="1146463"/>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4632134" y="1082659"/>
              <a:ext cx="38894" cy="38894"/>
            </a:xfrm>
            <a:custGeom>
              <a:avLst/>
              <a:gdLst/>
              <a:ahLst/>
              <a:cxnLst/>
              <a:rect l="l" t="t" r="r" b="b"/>
              <a:pathLst>
                <a:path w="1132" h="1132" extrusionOk="0">
                  <a:moveTo>
                    <a:pt x="572" y="1"/>
                  </a:moveTo>
                  <a:cubicBezTo>
                    <a:pt x="262" y="1"/>
                    <a:pt x="0" y="251"/>
                    <a:pt x="0" y="560"/>
                  </a:cubicBezTo>
                  <a:cubicBezTo>
                    <a:pt x="0"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
            <p:cNvSpPr/>
            <p:nvPr/>
          </p:nvSpPr>
          <p:spPr>
            <a:xfrm>
              <a:off x="4504490" y="1082659"/>
              <a:ext cx="38894" cy="38894"/>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
            <p:cNvSpPr/>
            <p:nvPr/>
          </p:nvSpPr>
          <p:spPr>
            <a:xfrm>
              <a:off x="4632134" y="1466792"/>
              <a:ext cx="38894" cy="38894"/>
            </a:xfrm>
            <a:custGeom>
              <a:avLst/>
              <a:gdLst/>
              <a:ahLst/>
              <a:cxnLst/>
              <a:rect l="l" t="t" r="r" b="b"/>
              <a:pathLst>
                <a:path w="1132" h="1132" extrusionOk="0">
                  <a:moveTo>
                    <a:pt x="572" y="0"/>
                  </a:moveTo>
                  <a:cubicBezTo>
                    <a:pt x="262" y="0"/>
                    <a:pt x="0" y="250"/>
                    <a:pt x="0" y="560"/>
                  </a:cubicBezTo>
                  <a:cubicBezTo>
                    <a:pt x="24" y="893"/>
                    <a:pt x="274"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a:off x="4504490" y="1467204"/>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4440685" y="153100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
            <p:cNvSpPr/>
            <p:nvPr/>
          </p:nvSpPr>
          <p:spPr>
            <a:xfrm>
              <a:off x="4568329" y="153100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
            <p:cNvSpPr/>
            <p:nvPr/>
          </p:nvSpPr>
          <p:spPr>
            <a:xfrm>
              <a:off x="4440685" y="1402575"/>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
            <p:cNvSpPr/>
            <p:nvPr/>
          </p:nvSpPr>
          <p:spPr>
            <a:xfrm>
              <a:off x="4568329" y="1402575"/>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
            <p:cNvSpPr/>
            <p:nvPr/>
          </p:nvSpPr>
          <p:spPr>
            <a:xfrm>
              <a:off x="4632134" y="1338736"/>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
            <p:cNvSpPr/>
            <p:nvPr/>
          </p:nvSpPr>
          <p:spPr>
            <a:xfrm>
              <a:off x="4504490" y="133873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
            <p:cNvSpPr/>
            <p:nvPr/>
          </p:nvSpPr>
          <p:spPr>
            <a:xfrm>
              <a:off x="4632134" y="1722870"/>
              <a:ext cx="38894" cy="38894"/>
            </a:xfrm>
            <a:custGeom>
              <a:avLst/>
              <a:gdLst/>
              <a:ahLst/>
              <a:cxnLst/>
              <a:rect l="l" t="t" r="r" b="b"/>
              <a:pathLst>
                <a:path w="1132" h="1132" extrusionOk="0">
                  <a:moveTo>
                    <a:pt x="572" y="1"/>
                  </a:moveTo>
                  <a:cubicBezTo>
                    <a:pt x="262" y="1"/>
                    <a:pt x="0" y="251"/>
                    <a:pt x="0" y="560"/>
                  </a:cubicBezTo>
                  <a:cubicBezTo>
                    <a:pt x="24"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4504490" y="172328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4440685" y="1787121"/>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4568329" y="1787121"/>
              <a:ext cx="38894" cy="38894"/>
            </a:xfrm>
            <a:custGeom>
              <a:avLst/>
              <a:gdLst/>
              <a:ahLst/>
              <a:cxnLst/>
              <a:rect l="l" t="t" r="r" b="b"/>
              <a:pathLst>
                <a:path w="1132" h="1132" extrusionOk="0">
                  <a:moveTo>
                    <a:pt x="572" y="0"/>
                  </a:moveTo>
                  <a:cubicBezTo>
                    <a:pt x="250" y="0"/>
                    <a:pt x="0" y="262"/>
                    <a:pt x="0" y="572"/>
                  </a:cubicBezTo>
                  <a:cubicBezTo>
                    <a:pt x="12" y="869"/>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4440685" y="1659065"/>
              <a:ext cx="38482" cy="38894"/>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
            <p:cNvSpPr/>
            <p:nvPr/>
          </p:nvSpPr>
          <p:spPr>
            <a:xfrm>
              <a:off x="4568329" y="1659065"/>
              <a:ext cx="38894" cy="38894"/>
            </a:xfrm>
            <a:custGeom>
              <a:avLst/>
              <a:gdLst/>
              <a:ahLst/>
              <a:cxnLst/>
              <a:rect l="l" t="t" r="r" b="b"/>
              <a:pathLst>
                <a:path w="1132" h="1132" extrusionOk="0">
                  <a:moveTo>
                    <a:pt x="572" y="0"/>
                  </a:moveTo>
                  <a:cubicBezTo>
                    <a:pt x="250" y="0"/>
                    <a:pt x="0" y="250"/>
                    <a:pt x="0" y="560"/>
                  </a:cubicBezTo>
                  <a:cubicBezTo>
                    <a:pt x="12" y="870"/>
                    <a:pt x="274"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
            <p:cNvSpPr/>
            <p:nvPr/>
          </p:nvSpPr>
          <p:spPr>
            <a:xfrm>
              <a:off x="4632134" y="1594848"/>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
            <p:cNvSpPr/>
            <p:nvPr/>
          </p:nvSpPr>
          <p:spPr>
            <a:xfrm>
              <a:off x="4504490"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
            <p:cNvSpPr/>
            <p:nvPr/>
          </p:nvSpPr>
          <p:spPr>
            <a:xfrm>
              <a:off x="4632134" y="1978982"/>
              <a:ext cx="38894" cy="38894"/>
            </a:xfrm>
            <a:custGeom>
              <a:avLst/>
              <a:gdLst/>
              <a:ahLst/>
              <a:cxnLst/>
              <a:rect l="l" t="t" r="r" b="b"/>
              <a:pathLst>
                <a:path w="1132" h="1132" extrusionOk="0">
                  <a:moveTo>
                    <a:pt x="572" y="0"/>
                  </a:moveTo>
                  <a:cubicBezTo>
                    <a:pt x="262"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
            <p:cNvSpPr/>
            <p:nvPr/>
          </p:nvSpPr>
          <p:spPr>
            <a:xfrm>
              <a:off x="4504490" y="1979359"/>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
            <p:cNvSpPr/>
            <p:nvPr/>
          </p:nvSpPr>
          <p:spPr>
            <a:xfrm>
              <a:off x="4440685" y="2043611"/>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
            <p:cNvSpPr/>
            <p:nvPr/>
          </p:nvSpPr>
          <p:spPr>
            <a:xfrm>
              <a:off x="4568329" y="2043611"/>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
            <p:cNvSpPr/>
            <p:nvPr/>
          </p:nvSpPr>
          <p:spPr>
            <a:xfrm>
              <a:off x="4440685" y="1915143"/>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
            <p:cNvSpPr/>
            <p:nvPr/>
          </p:nvSpPr>
          <p:spPr>
            <a:xfrm>
              <a:off x="4568329" y="1915143"/>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a:off x="4632134" y="1851338"/>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a:off x="4504490"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p:nvPr/>
          </p:nvSpPr>
          <p:spPr>
            <a:xfrm>
              <a:off x="4184195"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p:nvPr/>
          </p:nvSpPr>
          <p:spPr>
            <a:xfrm>
              <a:off x="4312217" y="-3051"/>
              <a:ext cx="27041" cy="36455"/>
            </a:xfrm>
            <a:custGeom>
              <a:avLst/>
              <a:gdLst/>
              <a:ahLst/>
              <a:cxnLst/>
              <a:rect l="l" t="t" r="r" b="b"/>
              <a:pathLst>
                <a:path w="787" h="1061" extrusionOk="0">
                  <a:moveTo>
                    <a:pt x="322" y="0"/>
                  </a:moveTo>
                  <a:cubicBezTo>
                    <a:pt x="132" y="72"/>
                    <a:pt x="1" y="274"/>
                    <a:pt x="1" y="489"/>
                  </a:cubicBezTo>
                  <a:cubicBezTo>
                    <a:pt x="1" y="786"/>
                    <a:pt x="251" y="1060"/>
                    <a:pt x="560" y="1060"/>
                  </a:cubicBezTo>
                  <a:cubicBezTo>
                    <a:pt x="644" y="1060"/>
                    <a:pt x="715" y="1048"/>
                    <a:pt x="787" y="1012"/>
                  </a:cubicBezTo>
                  <a:lnTo>
                    <a:pt x="32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4376056" y="186335"/>
              <a:ext cx="38894" cy="38516"/>
            </a:xfrm>
            <a:custGeom>
              <a:avLst/>
              <a:gdLst/>
              <a:ahLst/>
              <a:cxnLst/>
              <a:rect l="l" t="t" r="r" b="b"/>
              <a:pathLst>
                <a:path w="1132" h="1121" extrusionOk="0">
                  <a:moveTo>
                    <a:pt x="572" y="1"/>
                  </a:moveTo>
                  <a:cubicBezTo>
                    <a:pt x="250" y="1"/>
                    <a:pt x="0" y="251"/>
                    <a:pt x="0" y="561"/>
                  </a:cubicBezTo>
                  <a:cubicBezTo>
                    <a:pt x="0" y="870"/>
                    <a:pt x="274" y="1120"/>
                    <a:pt x="572" y="1120"/>
                  </a:cubicBezTo>
                  <a:cubicBezTo>
                    <a:pt x="881" y="1120"/>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4248412"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4184195" y="250174"/>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4312217" y="250174"/>
              <a:ext cx="38894" cy="38894"/>
            </a:xfrm>
            <a:custGeom>
              <a:avLst/>
              <a:gdLst/>
              <a:ahLst/>
              <a:cxnLst/>
              <a:rect l="l" t="t" r="r" b="b"/>
              <a:pathLst>
                <a:path w="1132" h="1132" extrusionOk="0">
                  <a:moveTo>
                    <a:pt x="560" y="0"/>
                  </a:moveTo>
                  <a:cubicBezTo>
                    <a:pt x="251" y="0"/>
                    <a:pt x="1" y="250"/>
                    <a:pt x="1" y="560"/>
                  </a:cubicBezTo>
                  <a:cubicBezTo>
                    <a:pt x="1" y="881"/>
                    <a:pt x="263"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4184195" y="121706"/>
              <a:ext cx="38894" cy="38894"/>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4312217" y="121706"/>
              <a:ext cx="38894" cy="38894"/>
            </a:xfrm>
            <a:custGeom>
              <a:avLst/>
              <a:gdLst/>
              <a:ahLst/>
              <a:cxnLst/>
              <a:rect l="l" t="t" r="r" b="b"/>
              <a:pathLst>
                <a:path w="1132" h="1132" extrusionOk="0">
                  <a:moveTo>
                    <a:pt x="560" y="1"/>
                  </a:moveTo>
                  <a:cubicBezTo>
                    <a:pt x="251" y="1"/>
                    <a:pt x="1" y="251"/>
                    <a:pt x="1" y="572"/>
                  </a:cubicBezTo>
                  <a:cubicBezTo>
                    <a:pt x="1" y="894"/>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4248412"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4376056" y="442447"/>
              <a:ext cx="38894" cy="38894"/>
            </a:xfrm>
            <a:custGeom>
              <a:avLst/>
              <a:gdLst/>
              <a:ahLst/>
              <a:cxnLst/>
              <a:rect l="l" t="t" r="r" b="b"/>
              <a:pathLst>
                <a:path w="1132" h="1132" extrusionOk="0">
                  <a:moveTo>
                    <a:pt x="572" y="0"/>
                  </a:moveTo>
                  <a:cubicBezTo>
                    <a:pt x="250" y="0"/>
                    <a:pt x="0" y="250"/>
                    <a:pt x="0" y="560"/>
                  </a:cubicBezTo>
                  <a:cubicBezTo>
                    <a:pt x="12" y="881"/>
                    <a:pt x="274" y="1131"/>
                    <a:pt x="572" y="1131"/>
                  </a:cubicBezTo>
                  <a:cubicBezTo>
                    <a:pt x="881" y="1131"/>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4248412"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4184195" y="50625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4312217" y="506252"/>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4184195" y="377818"/>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4312217" y="377818"/>
              <a:ext cx="38894" cy="38894"/>
            </a:xfrm>
            <a:custGeom>
              <a:avLst/>
              <a:gdLst/>
              <a:ahLst/>
              <a:cxnLst/>
              <a:rect l="l" t="t" r="r" b="b"/>
              <a:pathLst>
                <a:path w="1132" h="1132" extrusionOk="0">
                  <a:moveTo>
                    <a:pt x="560" y="0"/>
                  </a:moveTo>
                  <a:cubicBezTo>
                    <a:pt x="251" y="0"/>
                    <a:pt x="1" y="262"/>
                    <a:pt x="1" y="572"/>
                  </a:cubicBezTo>
                  <a:cubicBezTo>
                    <a:pt x="1" y="893"/>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4376056" y="31397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4248412"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4376056" y="698525"/>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4248412"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4184195" y="762330"/>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4312217" y="762330"/>
              <a:ext cx="38894" cy="38929"/>
            </a:xfrm>
            <a:custGeom>
              <a:avLst/>
              <a:gdLst/>
              <a:ahLst/>
              <a:cxnLst/>
              <a:rect l="l" t="t" r="r" b="b"/>
              <a:pathLst>
                <a:path w="1132" h="1133" extrusionOk="0">
                  <a:moveTo>
                    <a:pt x="560" y="1"/>
                  </a:moveTo>
                  <a:cubicBezTo>
                    <a:pt x="251" y="1"/>
                    <a:pt x="1" y="263"/>
                    <a:pt x="1" y="572"/>
                  </a:cubicBezTo>
                  <a:cubicBezTo>
                    <a:pt x="1" y="882"/>
                    <a:pt x="263"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4184195"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4312217" y="634308"/>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4376056" y="570091"/>
              <a:ext cx="38894" cy="38894"/>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4248412"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4376056" y="954603"/>
              <a:ext cx="38894" cy="38894"/>
            </a:xfrm>
            <a:custGeom>
              <a:avLst/>
              <a:gdLst/>
              <a:ahLst/>
              <a:cxnLst/>
              <a:rect l="l" t="t" r="r" b="b"/>
              <a:pathLst>
                <a:path w="1132" h="1132"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4248412"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4184195" y="1018854"/>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4312217" y="1018854"/>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4184195"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4312217" y="890386"/>
              <a:ext cx="38894" cy="38894"/>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4376056" y="826581"/>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4248412"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4376056" y="1210302"/>
              <a:ext cx="38894" cy="38894"/>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4248412"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4184195" y="1274519"/>
              <a:ext cx="38894" cy="38894"/>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4312217" y="1274519"/>
              <a:ext cx="38894" cy="38894"/>
            </a:xfrm>
            <a:custGeom>
              <a:avLst/>
              <a:gdLst/>
              <a:ahLst/>
              <a:cxnLst/>
              <a:rect l="l" t="t" r="r" b="b"/>
              <a:pathLst>
                <a:path w="1132" h="1132" extrusionOk="0">
                  <a:moveTo>
                    <a:pt x="560" y="1"/>
                  </a:moveTo>
                  <a:cubicBezTo>
                    <a:pt x="251" y="1"/>
                    <a:pt x="1" y="251"/>
                    <a:pt x="1" y="560"/>
                  </a:cubicBezTo>
                  <a:cubicBezTo>
                    <a:pt x="1" y="894"/>
                    <a:pt x="263"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4184195" y="1146463"/>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
            <p:cNvSpPr/>
            <p:nvPr/>
          </p:nvSpPr>
          <p:spPr>
            <a:xfrm>
              <a:off x="4312217" y="1146463"/>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
            <p:cNvSpPr/>
            <p:nvPr/>
          </p:nvSpPr>
          <p:spPr>
            <a:xfrm>
              <a:off x="4376056" y="1082659"/>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4248412"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4376056" y="1466792"/>
              <a:ext cx="38894" cy="38894"/>
            </a:xfrm>
            <a:custGeom>
              <a:avLst/>
              <a:gdLst/>
              <a:ahLst/>
              <a:cxnLst/>
              <a:rect l="l" t="t" r="r" b="b"/>
              <a:pathLst>
                <a:path w="1132" h="1132" extrusionOk="0">
                  <a:moveTo>
                    <a:pt x="572" y="0"/>
                  </a:moveTo>
                  <a:cubicBezTo>
                    <a:pt x="250" y="0"/>
                    <a:pt x="0" y="250"/>
                    <a:pt x="0" y="560"/>
                  </a:cubicBezTo>
                  <a:cubicBezTo>
                    <a:pt x="12" y="893"/>
                    <a:pt x="274"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4248412"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4184195" y="153100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4312217" y="1531009"/>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4184195" y="14025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4312217" y="1402575"/>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
            <p:cNvSpPr/>
            <p:nvPr/>
          </p:nvSpPr>
          <p:spPr>
            <a:xfrm>
              <a:off x="4376056" y="1338736"/>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4248412"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4376056" y="1722870"/>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4248412"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4184195" y="1787121"/>
              <a:ext cx="38894" cy="38894"/>
            </a:xfrm>
            <a:custGeom>
              <a:avLst/>
              <a:gdLst/>
              <a:ahLst/>
              <a:cxnLst/>
              <a:rect l="l" t="t" r="r" b="b"/>
              <a:pathLst>
                <a:path w="1132" h="1132" extrusionOk="0">
                  <a:moveTo>
                    <a:pt x="572" y="0"/>
                  </a:moveTo>
                  <a:cubicBezTo>
                    <a:pt x="262" y="0"/>
                    <a:pt x="0" y="262"/>
                    <a:pt x="0" y="572"/>
                  </a:cubicBezTo>
                  <a:cubicBezTo>
                    <a:pt x="0" y="869"/>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4312217" y="1787121"/>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4184195" y="1659065"/>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4312217" y="1659065"/>
              <a:ext cx="38894" cy="38894"/>
            </a:xfrm>
            <a:custGeom>
              <a:avLst/>
              <a:gdLst/>
              <a:ahLst/>
              <a:cxnLst/>
              <a:rect l="l" t="t" r="r" b="b"/>
              <a:pathLst>
                <a:path w="1132" h="1132" extrusionOk="0">
                  <a:moveTo>
                    <a:pt x="560" y="0"/>
                  </a:moveTo>
                  <a:cubicBezTo>
                    <a:pt x="251" y="0"/>
                    <a:pt x="1" y="250"/>
                    <a:pt x="1" y="560"/>
                  </a:cubicBezTo>
                  <a:cubicBezTo>
                    <a:pt x="1" y="870"/>
                    <a:pt x="263"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4376056" y="1594848"/>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
            <p:cNvSpPr/>
            <p:nvPr/>
          </p:nvSpPr>
          <p:spPr>
            <a:xfrm>
              <a:off x="4248412"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
            <p:cNvSpPr/>
            <p:nvPr/>
          </p:nvSpPr>
          <p:spPr>
            <a:xfrm>
              <a:off x="4376056" y="1978982"/>
              <a:ext cx="38894" cy="38894"/>
            </a:xfrm>
            <a:custGeom>
              <a:avLst/>
              <a:gdLst/>
              <a:ahLst/>
              <a:cxnLst/>
              <a:rect l="l" t="t" r="r" b="b"/>
              <a:pathLst>
                <a:path w="1132" h="1132" extrusionOk="0">
                  <a:moveTo>
                    <a:pt x="572" y="0"/>
                  </a:moveTo>
                  <a:cubicBezTo>
                    <a:pt x="250"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4248412"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4184195"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4312217" y="2043611"/>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4184195" y="1915143"/>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4312217" y="1915143"/>
              <a:ext cx="38894" cy="38894"/>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4376056" y="1851338"/>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4248412"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3928084" y="-590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
            <p:cNvSpPr/>
            <p:nvPr/>
          </p:nvSpPr>
          <p:spPr>
            <a:xfrm>
              <a:off x="4056139" y="-5903"/>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4120356"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
            <p:cNvSpPr/>
            <p:nvPr/>
          </p:nvSpPr>
          <p:spPr>
            <a:xfrm>
              <a:off x="3991923"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
            <p:cNvSpPr/>
            <p:nvPr/>
          </p:nvSpPr>
          <p:spPr>
            <a:xfrm>
              <a:off x="3928084" y="250174"/>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4056139" y="250174"/>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70" y="1131"/>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
            <p:cNvSpPr/>
            <p:nvPr/>
          </p:nvSpPr>
          <p:spPr>
            <a:xfrm>
              <a:off x="3928084" y="121706"/>
              <a:ext cx="38894" cy="38894"/>
            </a:xfrm>
            <a:custGeom>
              <a:avLst/>
              <a:gdLst/>
              <a:ahLst/>
              <a:cxnLst/>
              <a:rect l="l" t="t" r="r" b="b"/>
              <a:pathLst>
                <a:path w="1132" h="1132" extrusionOk="0">
                  <a:moveTo>
                    <a:pt x="572" y="1"/>
                  </a:moveTo>
                  <a:cubicBezTo>
                    <a:pt x="251" y="1"/>
                    <a:pt x="1" y="251"/>
                    <a:pt x="1" y="572"/>
                  </a:cubicBezTo>
                  <a:cubicBezTo>
                    <a:pt x="1"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
            <p:cNvSpPr/>
            <p:nvPr/>
          </p:nvSpPr>
          <p:spPr>
            <a:xfrm>
              <a:off x="4056139" y="121706"/>
              <a:ext cx="38894" cy="38894"/>
            </a:xfrm>
            <a:custGeom>
              <a:avLst/>
              <a:gdLst/>
              <a:ahLst/>
              <a:cxnLst/>
              <a:rect l="l" t="t" r="r" b="b"/>
              <a:pathLst>
                <a:path w="1132" h="1132" extrusionOk="0">
                  <a:moveTo>
                    <a:pt x="560" y="1"/>
                  </a:moveTo>
                  <a:cubicBezTo>
                    <a:pt x="250" y="1"/>
                    <a:pt x="0" y="251"/>
                    <a:pt x="0" y="572"/>
                  </a:cubicBezTo>
                  <a:cubicBezTo>
                    <a:pt x="12" y="894"/>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4120356"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
            <p:cNvSpPr/>
            <p:nvPr/>
          </p:nvSpPr>
          <p:spPr>
            <a:xfrm>
              <a:off x="3991923"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
            <p:cNvSpPr/>
            <p:nvPr/>
          </p:nvSpPr>
          <p:spPr>
            <a:xfrm>
              <a:off x="4120356" y="442447"/>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3991923"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
            <p:cNvSpPr/>
            <p:nvPr/>
          </p:nvSpPr>
          <p:spPr>
            <a:xfrm>
              <a:off x="3928084" y="50625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
            <p:cNvSpPr/>
            <p:nvPr/>
          </p:nvSpPr>
          <p:spPr>
            <a:xfrm>
              <a:off x="4056139" y="506252"/>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3928084" y="377818"/>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
            <p:cNvSpPr/>
            <p:nvPr/>
          </p:nvSpPr>
          <p:spPr>
            <a:xfrm>
              <a:off x="4056139" y="377818"/>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
            <p:cNvSpPr/>
            <p:nvPr/>
          </p:nvSpPr>
          <p:spPr>
            <a:xfrm>
              <a:off x="4120356" y="31397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
            <p:cNvSpPr/>
            <p:nvPr/>
          </p:nvSpPr>
          <p:spPr>
            <a:xfrm>
              <a:off x="3991923"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
            <p:cNvSpPr/>
            <p:nvPr/>
          </p:nvSpPr>
          <p:spPr>
            <a:xfrm>
              <a:off x="4120356"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
            <p:cNvSpPr/>
            <p:nvPr/>
          </p:nvSpPr>
          <p:spPr>
            <a:xfrm>
              <a:off x="3991923"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
            <p:cNvSpPr/>
            <p:nvPr/>
          </p:nvSpPr>
          <p:spPr>
            <a:xfrm>
              <a:off x="3928084" y="762330"/>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4056139" y="762330"/>
              <a:ext cx="38894" cy="38929"/>
            </a:xfrm>
            <a:custGeom>
              <a:avLst/>
              <a:gdLst/>
              <a:ahLst/>
              <a:cxnLst/>
              <a:rect l="l" t="t" r="r" b="b"/>
              <a:pathLst>
                <a:path w="1132" h="1133" extrusionOk="0">
                  <a:moveTo>
                    <a:pt x="560" y="1"/>
                  </a:moveTo>
                  <a:cubicBezTo>
                    <a:pt x="250" y="1"/>
                    <a:pt x="0" y="263"/>
                    <a:pt x="0" y="572"/>
                  </a:cubicBezTo>
                  <a:cubicBezTo>
                    <a:pt x="12" y="882"/>
                    <a:pt x="262" y="1132"/>
                    <a:pt x="560" y="1132"/>
                  </a:cubicBezTo>
                  <a:cubicBezTo>
                    <a:pt x="870"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3928084" y="63430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4056139" y="634308"/>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4120356" y="570091"/>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3991923"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4120356"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
            <p:cNvSpPr/>
            <p:nvPr/>
          </p:nvSpPr>
          <p:spPr>
            <a:xfrm>
              <a:off x="3991923"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
            <p:cNvSpPr/>
            <p:nvPr/>
          </p:nvSpPr>
          <p:spPr>
            <a:xfrm>
              <a:off x="3928084" y="1018854"/>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
            <p:cNvSpPr/>
            <p:nvPr/>
          </p:nvSpPr>
          <p:spPr>
            <a:xfrm>
              <a:off x="4056139" y="1018854"/>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3928084" y="89038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4056139" y="890386"/>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4120356"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3991923"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4120356" y="1210302"/>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
            <p:cNvSpPr/>
            <p:nvPr/>
          </p:nvSpPr>
          <p:spPr>
            <a:xfrm>
              <a:off x="3991923"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3928084" y="1274519"/>
              <a:ext cx="38894" cy="38894"/>
            </a:xfrm>
            <a:custGeom>
              <a:avLst/>
              <a:gdLst/>
              <a:ahLst/>
              <a:cxnLst/>
              <a:rect l="l" t="t" r="r" b="b"/>
              <a:pathLst>
                <a:path w="1132" h="1132" extrusionOk="0">
                  <a:moveTo>
                    <a:pt x="572" y="1"/>
                  </a:moveTo>
                  <a:cubicBezTo>
                    <a:pt x="251" y="1"/>
                    <a:pt x="1" y="251"/>
                    <a:pt x="1" y="560"/>
                  </a:cubicBezTo>
                  <a:cubicBezTo>
                    <a:pt x="1"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4056139" y="1274519"/>
              <a:ext cx="38894" cy="38894"/>
            </a:xfrm>
            <a:custGeom>
              <a:avLst/>
              <a:gdLst/>
              <a:ahLst/>
              <a:cxnLst/>
              <a:rect l="l" t="t" r="r" b="b"/>
              <a:pathLst>
                <a:path w="1132" h="1132" extrusionOk="0">
                  <a:moveTo>
                    <a:pt x="560" y="1"/>
                  </a:moveTo>
                  <a:cubicBezTo>
                    <a:pt x="250" y="1"/>
                    <a:pt x="0" y="251"/>
                    <a:pt x="0" y="560"/>
                  </a:cubicBezTo>
                  <a:cubicBezTo>
                    <a:pt x="12" y="894"/>
                    <a:pt x="262" y="1132"/>
                    <a:pt x="560" y="1132"/>
                  </a:cubicBezTo>
                  <a:cubicBezTo>
                    <a:pt x="870" y="1132"/>
                    <a:pt x="1131" y="870"/>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
            <p:cNvSpPr/>
            <p:nvPr/>
          </p:nvSpPr>
          <p:spPr>
            <a:xfrm>
              <a:off x="3928084" y="1146463"/>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
            <p:cNvSpPr/>
            <p:nvPr/>
          </p:nvSpPr>
          <p:spPr>
            <a:xfrm>
              <a:off x="4056139" y="1146463"/>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
            <p:cNvSpPr/>
            <p:nvPr/>
          </p:nvSpPr>
          <p:spPr>
            <a:xfrm>
              <a:off x="4120356"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
            <p:cNvSpPr/>
            <p:nvPr/>
          </p:nvSpPr>
          <p:spPr>
            <a:xfrm>
              <a:off x="3991923"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
            <p:cNvSpPr/>
            <p:nvPr/>
          </p:nvSpPr>
          <p:spPr>
            <a:xfrm>
              <a:off x="4120356" y="1466792"/>
              <a:ext cx="38894" cy="38894"/>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
            <p:cNvSpPr/>
            <p:nvPr/>
          </p:nvSpPr>
          <p:spPr>
            <a:xfrm>
              <a:off x="3991923"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
            <p:cNvSpPr/>
            <p:nvPr/>
          </p:nvSpPr>
          <p:spPr>
            <a:xfrm>
              <a:off x="3928084" y="153100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
            <p:cNvSpPr/>
            <p:nvPr/>
          </p:nvSpPr>
          <p:spPr>
            <a:xfrm>
              <a:off x="4056139" y="153100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
            <p:cNvSpPr/>
            <p:nvPr/>
          </p:nvSpPr>
          <p:spPr>
            <a:xfrm>
              <a:off x="3928084" y="14025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
            <p:cNvSpPr/>
            <p:nvPr/>
          </p:nvSpPr>
          <p:spPr>
            <a:xfrm>
              <a:off x="4056139" y="1402575"/>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p:cNvSpPr/>
            <p:nvPr/>
          </p:nvSpPr>
          <p:spPr>
            <a:xfrm>
              <a:off x="4120356" y="1338736"/>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
            <p:cNvSpPr/>
            <p:nvPr/>
          </p:nvSpPr>
          <p:spPr>
            <a:xfrm>
              <a:off x="3991923"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
            <p:cNvSpPr/>
            <p:nvPr/>
          </p:nvSpPr>
          <p:spPr>
            <a:xfrm>
              <a:off x="4120356" y="1722870"/>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
            <p:cNvSpPr/>
            <p:nvPr/>
          </p:nvSpPr>
          <p:spPr>
            <a:xfrm>
              <a:off x="3991923"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p:cNvSpPr/>
            <p:nvPr/>
          </p:nvSpPr>
          <p:spPr>
            <a:xfrm>
              <a:off x="3928084"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
            <p:cNvSpPr/>
            <p:nvPr/>
          </p:nvSpPr>
          <p:spPr>
            <a:xfrm>
              <a:off x="4056139" y="1787121"/>
              <a:ext cx="38894" cy="38894"/>
            </a:xfrm>
            <a:custGeom>
              <a:avLst/>
              <a:gdLst/>
              <a:ahLst/>
              <a:cxnLst/>
              <a:rect l="l" t="t" r="r" b="b"/>
              <a:pathLst>
                <a:path w="1132" h="1132" extrusionOk="0">
                  <a:moveTo>
                    <a:pt x="560" y="0"/>
                  </a:moveTo>
                  <a:cubicBezTo>
                    <a:pt x="250" y="0"/>
                    <a:pt x="0" y="262"/>
                    <a:pt x="0" y="572"/>
                  </a:cubicBezTo>
                  <a:cubicBezTo>
                    <a:pt x="12" y="869"/>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p:cNvSpPr/>
            <p:nvPr/>
          </p:nvSpPr>
          <p:spPr>
            <a:xfrm>
              <a:off x="3928084" y="1659065"/>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
            <p:cNvSpPr/>
            <p:nvPr/>
          </p:nvSpPr>
          <p:spPr>
            <a:xfrm>
              <a:off x="4056139" y="1659065"/>
              <a:ext cx="38894" cy="38894"/>
            </a:xfrm>
            <a:custGeom>
              <a:avLst/>
              <a:gdLst/>
              <a:ahLst/>
              <a:cxnLst/>
              <a:rect l="l" t="t" r="r" b="b"/>
              <a:pathLst>
                <a:path w="1132" h="1132" extrusionOk="0">
                  <a:moveTo>
                    <a:pt x="560" y="0"/>
                  </a:moveTo>
                  <a:cubicBezTo>
                    <a:pt x="250" y="0"/>
                    <a:pt x="0" y="250"/>
                    <a:pt x="0" y="560"/>
                  </a:cubicBezTo>
                  <a:cubicBezTo>
                    <a:pt x="12" y="870"/>
                    <a:pt x="262" y="1131"/>
                    <a:pt x="560" y="1131"/>
                  </a:cubicBezTo>
                  <a:cubicBezTo>
                    <a:pt x="870" y="1131"/>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
            <p:cNvSpPr/>
            <p:nvPr/>
          </p:nvSpPr>
          <p:spPr>
            <a:xfrm>
              <a:off x="4120356"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
            <p:cNvSpPr/>
            <p:nvPr/>
          </p:nvSpPr>
          <p:spPr>
            <a:xfrm>
              <a:off x="3991923"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
            <p:cNvSpPr/>
            <p:nvPr/>
          </p:nvSpPr>
          <p:spPr>
            <a:xfrm>
              <a:off x="4120356"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
            <p:cNvSpPr/>
            <p:nvPr/>
          </p:nvSpPr>
          <p:spPr>
            <a:xfrm>
              <a:off x="3991923"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
            <p:cNvSpPr/>
            <p:nvPr/>
          </p:nvSpPr>
          <p:spPr>
            <a:xfrm>
              <a:off x="3928084" y="204361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
            <p:cNvSpPr/>
            <p:nvPr/>
          </p:nvSpPr>
          <p:spPr>
            <a:xfrm>
              <a:off x="4056139" y="2043611"/>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
            <p:cNvSpPr/>
            <p:nvPr/>
          </p:nvSpPr>
          <p:spPr>
            <a:xfrm>
              <a:off x="3928084" y="1915143"/>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
            <p:cNvSpPr/>
            <p:nvPr/>
          </p:nvSpPr>
          <p:spPr>
            <a:xfrm>
              <a:off x="4056139" y="1915143"/>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
            <p:cNvSpPr/>
            <p:nvPr/>
          </p:nvSpPr>
          <p:spPr>
            <a:xfrm>
              <a:off x="4120356"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
            <p:cNvSpPr/>
            <p:nvPr/>
          </p:nvSpPr>
          <p:spPr>
            <a:xfrm>
              <a:off x="3991923"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
            <p:cNvSpPr/>
            <p:nvPr/>
          </p:nvSpPr>
          <p:spPr>
            <a:xfrm>
              <a:off x="3672006"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
            <p:cNvSpPr/>
            <p:nvPr/>
          </p:nvSpPr>
          <p:spPr>
            <a:xfrm>
              <a:off x="3799650"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
            <p:cNvSpPr/>
            <p:nvPr/>
          </p:nvSpPr>
          <p:spPr>
            <a:xfrm>
              <a:off x="3864279"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
            <p:cNvSpPr/>
            <p:nvPr/>
          </p:nvSpPr>
          <p:spPr>
            <a:xfrm>
              <a:off x="3735811" y="186335"/>
              <a:ext cx="38894" cy="38929"/>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
            <p:cNvSpPr/>
            <p:nvPr/>
          </p:nvSpPr>
          <p:spPr>
            <a:xfrm>
              <a:off x="3672006"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
            <p:cNvSpPr/>
            <p:nvPr/>
          </p:nvSpPr>
          <p:spPr>
            <a:xfrm>
              <a:off x="3799650" y="250174"/>
              <a:ext cx="38894" cy="38894"/>
            </a:xfrm>
            <a:custGeom>
              <a:avLst/>
              <a:gdLst/>
              <a:ahLst/>
              <a:cxnLst/>
              <a:rect l="l" t="t" r="r" b="b"/>
              <a:pathLst>
                <a:path w="1132" h="1132" extrusionOk="0">
                  <a:moveTo>
                    <a:pt x="572" y="0"/>
                  </a:moveTo>
                  <a:cubicBezTo>
                    <a:pt x="262" y="0"/>
                    <a:pt x="0" y="250"/>
                    <a:pt x="0" y="560"/>
                  </a:cubicBezTo>
                  <a:cubicBezTo>
                    <a:pt x="24"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
            <p:cNvSpPr/>
            <p:nvPr/>
          </p:nvSpPr>
          <p:spPr>
            <a:xfrm>
              <a:off x="3672006"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
            <p:cNvSpPr/>
            <p:nvPr/>
          </p:nvSpPr>
          <p:spPr>
            <a:xfrm>
              <a:off x="3799650" y="121706"/>
              <a:ext cx="38894" cy="38894"/>
            </a:xfrm>
            <a:custGeom>
              <a:avLst/>
              <a:gdLst/>
              <a:ahLst/>
              <a:cxnLst/>
              <a:rect l="l" t="t" r="r" b="b"/>
              <a:pathLst>
                <a:path w="1132" h="1132" extrusionOk="0">
                  <a:moveTo>
                    <a:pt x="572" y="1"/>
                  </a:moveTo>
                  <a:cubicBezTo>
                    <a:pt x="262" y="1"/>
                    <a:pt x="0" y="251"/>
                    <a:pt x="0" y="572"/>
                  </a:cubicBezTo>
                  <a:cubicBezTo>
                    <a:pt x="24"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
            <p:cNvSpPr/>
            <p:nvPr/>
          </p:nvSpPr>
          <p:spPr>
            <a:xfrm>
              <a:off x="3864279"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
            <p:cNvSpPr/>
            <p:nvPr/>
          </p:nvSpPr>
          <p:spPr>
            <a:xfrm>
              <a:off x="3735811"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
            <p:cNvSpPr/>
            <p:nvPr/>
          </p:nvSpPr>
          <p:spPr>
            <a:xfrm>
              <a:off x="3864279"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
            <p:cNvSpPr/>
            <p:nvPr/>
          </p:nvSpPr>
          <p:spPr>
            <a:xfrm>
              <a:off x="3735811" y="44244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
            <p:cNvSpPr/>
            <p:nvPr/>
          </p:nvSpPr>
          <p:spPr>
            <a:xfrm>
              <a:off x="3672006"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
            <p:cNvSpPr/>
            <p:nvPr/>
          </p:nvSpPr>
          <p:spPr>
            <a:xfrm>
              <a:off x="3799650" y="506252"/>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
            <p:cNvSpPr/>
            <p:nvPr/>
          </p:nvSpPr>
          <p:spPr>
            <a:xfrm>
              <a:off x="3672006"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
            <p:cNvSpPr/>
            <p:nvPr/>
          </p:nvSpPr>
          <p:spPr>
            <a:xfrm>
              <a:off x="3799650" y="377818"/>
              <a:ext cx="38894" cy="38894"/>
            </a:xfrm>
            <a:custGeom>
              <a:avLst/>
              <a:gdLst/>
              <a:ahLst/>
              <a:cxnLst/>
              <a:rect l="l" t="t" r="r" b="b"/>
              <a:pathLst>
                <a:path w="1132" h="1132" extrusionOk="0">
                  <a:moveTo>
                    <a:pt x="572" y="0"/>
                  </a:moveTo>
                  <a:cubicBezTo>
                    <a:pt x="262" y="0"/>
                    <a:pt x="0" y="262"/>
                    <a:pt x="0" y="572"/>
                  </a:cubicBezTo>
                  <a:cubicBezTo>
                    <a:pt x="24"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
            <p:cNvSpPr/>
            <p:nvPr/>
          </p:nvSpPr>
          <p:spPr>
            <a:xfrm>
              <a:off x="3864279"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
            <p:cNvSpPr/>
            <p:nvPr/>
          </p:nvSpPr>
          <p:spPr>
            <a:xfrm>
              <a:off x="3735811" y="314391"/>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
            <p:cNvSpPr/>
            <p:nvPr/>
          </p:nvSpPr>
          <p:spPr>
            <a:xfrm>
              <a:off x="3864279"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
            <p:cNvSpPr/>
            <p:nvPr/>
          </p:nvSpPr>
          <p:spPr>
            <a:xfrm>
              <a:off x="3735811"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
            <p:cNvSpPr/>
            <p:nvPr/>
          </p:nvSpPr>
          <p:spPr>
            <a:xfrm>
              <a:off x="3672006"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
            <p:cNvSpPr/>
            <p:nvPr/>
          </p:nvSpPr>
          <p:spPr>
            <a:xfrm>
              <a:off x="3799650" y="762330"/>
              <a:ext cx="38894" cy="38929"/>
            </a:xfrm>
            <a:custGeom>
              <a:avLst/>
              <a:gdLst/>
              <a:ahLst/>
              <a:cxnLst/>
              <a:rect l="l" t="t" r="r" b="b"/>
              <a:pathLst>
                <a:path w="1132" h="1133" extrusionOk="0">
                  <a:moveTo>
                    <a:pt x="572" y="1"/>
                  </a:moveTo>
                  <a:cubicBezTo>
                    <a:pt x="262" y="1"/>
                    <a:pt x="0" y="263"/>
                    <a:pt x="0" y="572"/>
                  </a:cubicBezTo>
                  <a:cubicBezTo>
                    <a:pt x="24"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
            <p:cNvSpPr/>
            <p:nvPr/>
          </p:nvSpPr>
          <p:spPr>
            <a:xfrm>
              <a:off x="3672006"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
            <p:cNvSpPr/>
            <p:nvPr/>
          </p:nvSpPr>
          <p:spPr>
            <a:xfrm>
              <a:off x="3799650"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
            <p:cNvSpPr/>
            <p:nvPr/>
          </p:nvSpPr>
          <p:spPr>
            <a:xfrm>
              <a:off x="3864279"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
            <p:cNvSpPr/>
            <p:nvPr/>
          </p:nvSpPr>
          <p:spPr>
            <a:xfrm>
              <a:off x="3735811" y="570881"/>
              <a:ext cx="38894" cy="38482"/>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
            <p:cNvSpPr/>
            <p:nvPr/>
          </p:nvSpPr>
          <p:spPr>
            <a:xfrm>
              <a:off x="3864279"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
            <p:cNvSpPr/>
            <p:nvPr/>
          </p:nvSpPr>
          <p:spPr>
            <a:xfrm>
              <a:off x="3735811"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
            <p:cNvSpPr/>
            <p:nvPr/>
          </p:nvSpPr>
          <p:spPr>
            <a:xfrm>
              <a:off x="3672006"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
            <p:cNvSpPr/>
            <p:nvPr/>
          </p:nvSpPr>
          <p:spPr>
            <a:xfrm>
              <a:off x="3799650" y="1018854"/>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
            <p:cNvSpPr/>
            <p:nvPr/>
          </p:nvSpPr>
          <p:spPr>
            <a:xfrm>
              <a:off x="3672006"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
            <p:cNvSpPr/>
            <p:nvPr/>
          </p:nvSpPr>
          <p:spPr>
            <a:xfrm>
              <a:off x="3799650"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
            <p:cNvSpPr/>
            <p:nvPr/>
          </p:nvSpPr>
          <p:spPr>
            <a:xfrm>
              <a:off x="3864279"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
            <p:cNvSpPr/>
            <p:nvPr/>
          </p:nvSpPr>
          <p:spPr>
            <a:xfrm>
              <a:off x="3735811" y="82699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
            <p:cNvSpPr/>
            <p:nvPr/>
          </p:nvSpPr>
          <p:spPr>
            <a:xfrm>
              <a:off x="3864279"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
            <p:cNvSpPr/>
            <p:nvPr/>
          </p:nvSpPr>
          <p:spPr>
            <a:xfrm>
              <a:off x="3735811" y="1210714"/>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
            <p:cNvSpPr/>
            <p:nvPr/>
          </p:nvSpPr>
          <p:spPr>
            <a:xfrm>
              <a:off x="3672006"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
            <p:cNvSpPr/>
            <p:nvPr/>
          </p:nvSpPr>
          <p:spPr>
            <a:xfrm>
              <a:off x="3799650" y="1274519"/>
              <a:ext cx="38894" cy="38894"/>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
            <p:cNvSpPr/>
            <p:nvPr/>
          </p:nvSpPr>
          <p:spPr>
            <a:xfrm>
              <a:off x="3672006"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
            <p:cNvSpPr/>
            <p:nvPr/>
          </p:nvSpPr>
          <p:spPr>
            <a:xfrm>
              <a:off x="3799650" y="1146463"/>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
            <p:cNvSpPr/>
            <p:nvPr/>
          </p:nvSpPr>
          <p:spPr>
            <a:xfrm>
              <a:off x="3864279"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
            <p:cNvSpPr/>
            <p:nvPr/>
          </p:nvSpPr>
          <p:spPr>
            <a:xfrm>
              <a:off x="3735811" y="1082659"/>
              <a:ext cx="38894" cy="38894"/>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
            <p:cNvSpPr/>
            <p:nvPr/>
          </p:nvSpPr>
          <p:spPr>
            <a:xfrm>
              <a:off x="3864279"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
            <p:cNvSpPr/>
            <p:nvPr/>
          </p:nvSpPr>
          <p:spPr>
            <a:xfrm>
              <a:off x="3735811" y="1467204"/>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
            <p:cNvSpPr/>
            <p:nvPr/>
          </p:nvSpPr>
          <p:spPr>
            <a:xfrm>
              <a:off x="3672006"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
            <p:cNvSpPr/>
            <p:nvPr/>
          </p:nvSpPr>
          <p:spPr>
            <a:xfrm>
              <a:off x="3799650" y="1531009"/>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3672006"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
            <p:cNvSpPr/>
            <p:nvPr/>
          </p:nvSpPr>
          <p:spPr>
            <a:xfrm>
              <a:off x="3799650" y="1402575"/>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
            <p:cNvSpPr/>
            <p:nvPr/>
          </p:nvSpPr>
          <p:spPr>
            <a:xfrm>
              <a:off x="3864279"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
            <p:cNvSpPr/>
            <p:nvPr/>
          </p:nvSpPr>
          <p:spPr>
            <a:xfrm>
              <a:off x="3735811" y="133873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
            <p:cNvSpPr/>
            <p:nvPr/>
          </p:nvSpPr>
          <p:spPr>
            <a:xfrm>
              <a:off x="3864279"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
            <p:cNvSpPr/>
            <p:nvPr/>
          </p:nvSpPr>
          <p:spPr>
            <a:xfrm>
              <a:off x="3735811" y="172328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
            <p:cNvSpPr/>
            <p:nvPr/>
          </p:nvSpPr>
          <p:spPr>
            <a:xfrm>
              <a:off x="3672006"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
            <p:cNvSpPr/>
            <p:nvPr/>
          </p:nvSpPr>
          <p:spPr>
            <a:xfrm>
              <a:off x="3799650"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
            <p:cNvSpPr/>
            <p:nvPr/>
          </p:nvSpPr>
          <p:spPr>
            <a:xfrm>
              <a:off x="3672006"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
            <p:cNvSpPr/>
            <p:nvPr/>
          </p:nvSpPr>
          <p:spPr>
            <a:xfrm>
              <a:off x="3799650" y="1659065"/>
              <a:ext cx="38894" cy="38894"/>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
            <p:cNvSpPr/>
            <p:nvPr/>
          </p:nvSpPr>
          <p:spPr>
            <a:xfrm>
              <a:off x="3864279"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
            <p:cNvSpPr/>
            <p:nvPr/>
          </p:nvSpPr>
          <p:spPr>
            <a:xfrm>
              <a:off x="3735811"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
            <p:cNvSpPr/>
            <p:nvPr/>
          </p:nvSpPr>
          <p:spPr>
            <a:xfrm>
              <a:off x="3864279"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
            <p:cNvSpPr/>
            <p:nvPr/>
          </p:nvSpPr>
          <p:spPr>
            <a:xfrm>
              <a:off x="3735811" y="1979359"/>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
            <p:cNvSpPr/>
            <p:nvPr/>
          </p:nvSpPr>
          <p:spPr>
            <a:xfrm>
              <a:off x="3672006"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
            <p:cNvSpPr/>
            <p:nvPr/>
          </p:nvSpPr>
          <p:spPr>
            <a:xfrm>
              <a:off x="3799650" y="2043611"/>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
            <p:cNvSpPr/>
            <p:nvPr/>
          </p:nvSpPr>
          <p:spPr>
            <a:xfrm>
              <a:off x="3672006"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
            <p:cNvSpPr/>
            <p:nvPr/>
          </p:nvSpPr>
          <p:spPr>
            <a:xfrm>
              <a:off x="3799650" y="1915143"/>
              <a:ext cx="38894" cy="38894"/>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p:nvPr/>
          </p:nvSpPr>
          <p:spPr>
            <a:xfrm>
              <a:off x="3864279"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a:off x="3735811"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3415928"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3543538" y="-5903"/>
              <a:ext cx="38894" cy="38894"/>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
            <p:cNvSpPr/>
            <p:nvPr/>
          </p:nvSpPr>
          <p:spPr>
            <a:xfrm>
              <a:off x="3608201"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
            <p:cNvSpPr/>
            <p:nvPr/>
          </p:nvSpPr>
          <p:spPr>
            <a:xfrm>
              <a:off x="3479733" y="186335"/>
              <a:ext cx="38894" cy="38929"/>
            </a:xfrm>
            <a:custGeom>
              <a:avLst/>
              <a:gdLst/>
              <a:ahLst/>
              <a:cxnLst/>
              <a:rect l="l" t="t" r="r" b="b"/>
              <a:pathLst>
                <a:path w="1132" h="1133" extrusionOk="0">
                  <a:moveTo>
                    <a:pt x="560" y="1"/>
                  </a:moveTo>
                  <a:cubicBezTo>
                    <a:pt x="251" y="1"/>
                    <a:pt x="0" y="251"/>
                    <a:pt x="0" y="561"/>
                  </a:cubicBezTo>
                  <a:cubicBezTo>
                    <a:pt x="0" y="870"/>
                    <a:pt x="251" y="1132"/>
                    <a:pt x="560" y="1132"/>
                  </a:cubicBezTo>
                  <a:cubicBezTo>
                    <a:pt x="870" y="1132"/>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
            <p:cNvSpPr/>
            <p:nvPr/>
          </p:nvSpPr>
          <p:spPr>
            <a:xfrm>
              <a:off x="3415928"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
            <p:cNvSpPr/>
            <p:nvPr/>
          </p:nvSpPr>
          <p:spPr>
            <a:xfrm>
              <a:off x="3543538" y="250174"/>
              <a:ext cx="38894" cy="38894"/>
            </a:xfrm>
            <a:custGeom>
              <a:avLst/>
              <a:gdLst/>
              <a:ahLst/>
              <a:cxnLst/>
              <a:rect l="l" t="t" r="r" b="b"/>
              <a:pathLst>
                <a:path w="1132" h="1132" extrusionOk="0">
                  <a:moveTo>
                    <a:pt x="572" y="0"/>
                  </a:moveTo>
                  <a:cubicBezTo>
                    <a:pt x="251" y="0"/>
                    <a:pt x="1" y="250"/>
                    <a:pt x="1" y="560"/>
                  </a:cubicBezTo>
                  <a:cubicBezTo>
                    <a:pt x="13" y="881"/>
                    <a:pt x="275"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
            <p:cNvSpPr/>
            <p:nvPr/>
          </p:nvSpPr>
          <p:spPr>
            <a:xfrm>
              <a:off x="3415928"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
            <p:cNvSpPr/>
            <p:nvPr/>
          </p:nvSpPr>
          <p:spPr>
            <a:xfrm>
              <a:off x="3543538" y="121706"/>
              <a:ext cx="38894" cy="38894"/>
            </a:xfrm>
            <a:custGeom>
              <a:avLst/>
              <a:gdLst/>
              <a:ahLst/>
              <a:cxnLst/>
              <a:rect l="l" t="t" r="r" b="b"/>
              <a:pathLst>
                <a:path w="1132" h="1132" extrusionOk="0">
                  <a:moveTo>
                    <a:pt x="572" y="1"/>
                  </a:moveTo>
                  <a:cubicBezTo>
                    <a:pt x="251" y="1"/>
                    <a:pt x="1" y="251"/>
                    <a:pt x="1" y="572"/>
                  </a:cubicBezTo>
                  <a:cubicBezTo>
                    <a:pt x="13" y="894"/>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
            <p:cNvSpPr/>
            <p:nvPr/>
          </p:nvSpPr>
          <p:spPr>
            <a:xfrm>
              <a:off x="3608201"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
            <p:cNvSpPr/>
            <p:nvPr/>
          </p:nvSpPr>
          <p:spPr>
            <a:xfrm>
              <a:off x="3479733" y="58314"/>
              <a:ext cx="38894" cy="38894"/>
            </a:xfrm>
            <a:custGeom>
              <a:avLst/>
              <a:gdLst/>
              <a:ahLst/>
              <a:cxnLst/>
              <a:rect l="l" t="t" r="r" b="b"/>
              <a:pathLst>
                <a:path w="1132" h="1132" extrusionOk="0">
                  <a:moveTo>
                    <a:pt x="560" y="0"/>
                  </a:moveTo>
                  <a:cubicBezTo>
                    <a:pt x="251" y="0"/>
                    <a:pt x="0" y="250"/>
                    <a:pt x="0" y="572"/>
                  </a:cubicBezTo>
                  <a:cubicBezTo>
                    <a:pt x="0"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
            <p:cNvSpPr/>
            <p:nvPr/>
          </p:nvSpPr>
          <p:spPr>
            <a:xfrm>
              <a:off x="3608201"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
            <p:cNvSpPr/>
            <p:nvPr/>
          </p:nvSpPr>
          <p:spPr>
            <a:xfrm>
              <a:off x="3479733" y="442447"/>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p:nvPr/>
          </p:nvSpPr>
          <p:spPr>
            <a:xfrm>
              <a:off x="3415928"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
            <p:cNvSpPr/>
            <p:nvPr/>
          </p:nvSpPr>
          <p:spPr>
            <a:xfrm>
              <a:off x="3543538" y="506252"/>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
            <p:cNvSpPr/>
            <p:nvPr/>
          </p:nvSpPr>
          <p:spPr>
            <a:xfrm>
              <a:off x="3415928"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
            <p:cNvSpPr/>
            <p:nvPr/>
          </p:nvSpPr>
          <p:spPr>
            <a:xfrm>
              <a:off x="3543538" y="377818"/>
              <a:ext cx="38894" cy="38894"/>
            </a:xfrm>
            <a:custGeom>
              <a:avLst/>
              <a:gdLst/>
              <a:ahLst/>
              <a:cxnLst/>
              <a:rect l="l" t="t" r="r" b="b"/>
              <a:pathLst>
                <a:path w="1132" h="1132" extrusionOk="0">
                  <a:moveTo>
                    <a:pt x="572" y="0"/>
                  </a:moveTo>
                  <a:cubicBezTo>
                    <a:pt x="251" y="0"/>
                    <a:pt x="1" y="262"/>
                    <a:pt x="1" y="572"/>
                  </a:cubicBezTo>
                  <a:cubicBezTo>
                    <a:pt x="13" y="893"/>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
            <p:cNvSpPr/>
            <p:nvPr/>
          </p:nvSpPr>
          <p:spPr>
            <a:xfrm>
              <a:off x="3608201"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
            <p:cNvSpPr/>
            <p:nvPr/>
          </p:nvSpPr>
          <p:spPr>
            <a:xfrm>
              <a:off x="3479733" y="314391"/>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a:off x="3608201"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a:off x="3479733" y="698525"/>
              <a:ext cx="38894" cy="38894"/>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a:off x="3415928"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a:off x="3543538" y="762330"/>
              <a:ext cx="38894" cy="38929"/>
            </a:xfrm>
            <a:custGeom>
              <a:avLst/>
              <a:gdLst/>
              <a:ahLst/>
              <a:cxnLst/>
              <a:rect l="l" t="t" r="r" b="b"/>
              <a:pathLst>
                <a:path w="1132" h="1133" extrusionOk="0">
                  <a:moveTo>
                    <a:pt x="572" y="1"/>
                  </a:moveTo>
                  <a:cubicBezTo>
                    <a:pt x="251" y="1"/>
                    <a:pt x="1" y="263"/>
                    <a:pt x="1" y="572"/>
                  </a:cubicBezTo>
                  <a:cubicBezTo>
                    <a:pt x="13" y="882"/>
                    <a:pt x="275"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a:off x="3415928"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a:off x="3543538" y="634308"/>
              <a:ext cx="38894" cy="38894"/>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a:off x="3608201"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a:off x="3479733" y="570881"/>
              <a:ext cx="38894" cy="38482"/>
            </a:xfrm>
            <a:custGeom>
              <a:avLst/>
              <a:gdLst/>
              <a:ahLst/>
              <a:cxnLst/>
              <a:rect l="l" t="t" r="r" b="b"/>
              <a:pathLst>
                <a:path w="1132" h="1120" extrusionOk="0">
                  <a:moveTo>
                    <a:pt x="560" y="1"/>
                  </a:moveTo>
                  <a:cubicBezTo>
                    <a:pt x="251" y="1"/>
                    <a:pt x="0" y="251"/>
                    <a:pt x="0" y="560"/>
                  </a:cubicBezTo>
                  <a:cubicBezTo>
                    <a:pt x="0"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a:off x="3608201"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a:off x="3479733" y="954603"/>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a:off x="3415928"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3543538" y="1018854"/>
              <a:ext cx="38894" cy="38894"/>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3415928"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3543538" y="890386"/>
              <a:ext cx="38894" cy="38894"/>
            </a:xfrm>
            <a:custGeom>
              <a:avLst/>
              <a:gdLst/>
              <a:ahLst/>
              <a:cxnLst/>
              <a:rect l="l" t="t" r="r" b="b"/>
              <a:pathLst>
                <a:path w="1132" h="1132" extrusionOk="0">
                  <a:moveTo>
                    <a:pt x="572" y="1"/>
                  </a:moveTo>
                  <a:cubicBezTo>
                    <a:pt x="251" y="1"/>
                    <a:pt x="1" y="251"/>
                    <a:pt x="1" y="560"/>
                  </a:cubicBezTo>
                  <a:cubicBezTo>
                    <a:pt x="1" y="882"/>
                    <a:pt x="275"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a:off x="3608201"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a:off x="3479733" y="826993"/>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a:off x="3608201"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a:off x="3479733" y="1210714"/>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3415928"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a:off x="3543538" y="1274519"/>
              <a:ext cx="38894" cy="38894"/>
            </a:xfrm>
            <a:custGeom>
              <a:avLst/>
              <a:gdLst/>
              <a:ahLst/>
              <a:cxnLst/>
              <a:rect l="l" t="t" r="r" b="b"/>
              <a:pathLst>
                <a:path w="1132" h="1132" extrusionOk="0">
                  <a:moveTo>
                    <a:pt x="572" y="1"/>
                  </a:moveTo>
                  <a:cubicBezTo>
                    <a:pt x="251" y="1"/>
                    <a:pt x="1" y="251"/>
                    <a:pt x="1" y="560"/>
                  </a:cubicBezTo>
                  <a:cubicBezTo>
                    <a:pt x="13" y="894"/>
                    <a:pt x="275"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a:off x="3415928"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
            <p:cNvSpPr/>
            <p:nvPr/>
          </p:nvSpPr>
          <p:spPr>
            <a:xfrm>
              <a:off x="3543538" y="1146463"/>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3608201"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a:off x="3479733" y="1082659"/>
              <a:ext cx="38894" cy="38894"/>
            </a:xfrm>
            <a:custGeom>
              <a:avLst/>
              <a:gdLst/>
              <a:ahLst/>
              <a:cxnLst/>
              <a:rect l="l" t="t" r="r" b="b"/>
              <a:pathLst>
                <a:path w="1132" h="1132" extrusionOk="0">
                  <a:moveTo>
                    <a:pt x="560" y="1"/>
                  </a:moveTo>
                  <a:cubicBezTo>
                    <a:pt x="251" y="1"/>
                    <a:pt x="0" y="251"/>
                    <a:pt x="0" y="560"/>
                  </a:cubicBezTo>
                  <a:cubicBezTo>
                    <a:pt x="0"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
            <p:cNvSpPr/>
            <p:nvPr/>
          </p:nvSpPr>
          <p:spPr>
            <a:xfrm>
              <a:off x="3608201"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
            <p:cNvSpPr/>
            <p:nvPr/>
          </p:nvSpPr>
          <p:spPr>
            <a:xfrm>
              <a:off x="3479733" y="1467204"/>
              <a:ext cx="38894" cy="38894"/>
            </a:xfrm>
            <a:custGeom>
              <a:avLst/>
              <a:gdLst/>
              <a:ahLst/>
              <a:cxnLst/>
              <a:rect l="l" t="t" r="r" b="b"/>
              <a:pathLst>
                <a:path w="1132" h="1132" extrusionOk="0">
                  <a:moveTo>
                    <a:pt x="560" y="0"/>
                  </a:moveTo>
                  <a:cubicBezTo>
                    <a:pt x="251" y="0"/>
                    <a:pt x="0" y="250"/>
                    <a:pt x="0" y="560"/>
                  </a:cubicBezTo>
                  <a:cubicBezTo>
                    <a:pt x="0"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
            <p:cNvSpPr/>
            <p:nvPr/>
          </p:nvSpPr>
          <p:spPr>
            <a:xfrm>
              <a:off x="3415928"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
            <p:cNvSpPr/>
            <p:nvPr/>
          </p:nvSpPr>
          <p:spPr>
            <a:xfrm>
              <a:off x="3543538" y="1531009"/>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
            <p:cNvSpPr/>
            <p:nvPr/>
          </p:nvSpPr>
          <p:spPr>
            <a:xfrm>
              <a:off x="3415928"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
            <p:cNvSpPr/>
            <p:nvPr/>
          </p:nvSpPr>
          <p:spPr>
            <a:xfrm>
              <a:off x="3543538" y="1402575"/>
              <a:ext cx="38894" cy="38894"/>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
            <p:cNvSpPr/>
            <p:nvPr/>
          </p:nvSpPr>
          <p:spPr>
            <a:xfrm>
              <a:off x="3608201"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3479733" y="1338736"/>
              <a:ext cx="38894" cy="38894"/>
            </a:xfrm>
            <a:custGeom>
              <a:avLst/>
              <a:gdLst/>
              <a:ahLst/>
              <a:cxnLst/>
              <a:rect l="l" t="t" r="r" b="b"/>
              <a:pathLst>
                <a:path w="1132" h="1132" extrusionOk="0">
                  <a:moveTo>
                    <a:pt x="560" y="1"/>
                  </a:moveTo>
                  <a:cubicBezTo>
                    <a:pt x="251" y="1"/>
                    <a:pt x="0" y="251"/>
                    <a:pt x="0" y="560"/>
                  </a:cubicBezTo>
                  <a:cubicBezTo>
                    <a:pt x="0"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
            <p:cNvSpPr/>
            <p:nvPr/>
          </p:nvSpPr>
          <p:spPr>
            <a:xfrm>
              <a:off x="3608201"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
            <p:cNvSpPr/>
            <p:nvPr/>
          </p:nvSpPr>
          <p:spPr>
            <a:xfrm>
              <a:off x="3479733" y="1723282"/>
              <a:ext cx="38894" cy="38894"/>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
            <p:cNvSpPr/>
            <p:nvPr/>
          </p:nvSpPr>
          <p:spPr>
            <a:xfrm>
              <a:off x="3415928"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
            <p:cNvSpPr/>
            <p:nvPr/>
          </p:nvSpPr>
          <p:spPr>
            <a:xfrm>
              <a:off x="3543538" y="1787121"/>
              <a:ext cx="38894" cy="38894"/>
            </a:xfrm>
            <a:custGeom>
              <a:avLst/>
              <a:gdLst/>
              <a:ahLst/>
              <a:cxnLst/>
              <a:rect l="l" t="t" r="r" b="b"/>
              <a:pathLst>
                <a:path w="1132" h="1132" extrusionOk="0">
                  <a:moveTo>
                    <a:pt x="572" y="0"/>
                  </a:moveTo>
                  <a:cubicBezTo>
                    <a:pt x="251" y="0"/>
                    <a:pt x="1" y="262"/>
                    <a:pt x="1" y="572"/>
                  </a:cubicBezTo>
                  <a:cubicBezTo>
                    <a:pt x="1"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
            <p:cNvSpPr/>
            <p:nvPr/>
          </p:nvSpPr>
          <p:spPr>
            <a:xfrm>
              <a:off x="3415928"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
            <p:cNvSpPr/>
            <p:nvPr/>
          </p:nvSpPr>
          <p:spPr>
            <a:xfrm>
              <a:off x="3543538" y="1659065"/>
              <a:ext cx="38894" cy="38894"/>
            </a:xfrm>
            <a:custGeom>
              <a:avLst/>
              <a:gdLst/>
              <a:ahLst/>
              <a:cxnLst/>
              <a:rect l="l" t="t" r="r" b="b"/>
              <a:pathLst>
                <a:path w="1132" h="1132" extrusionOk="0">
                  <a:moveTo>
                    <a:pt x="572" y="0"/>
                  </a:moveTo>
                  <a:cubicBezTo>
                    <a:pt x="251" y="0"/>
                    <a:pt x="1" y="250"/>
                    <a:pt x="1" y="560"/>
                  </a:cubicBezTo>
                  <a:cubicBezTo>
                    <a:pt x="13" y="870"/>
                    <a:pt x="275"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
            <p:cNvSpPr/>
            <p:nvPr/>
          </p:nvSpPr>
          <p:spPr>
            <a:xfrm>
              <a:off x="3608201"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
            <p:cNvSpPr/>
            <p:nvPr/>
          </p:nvSpPr>
          <p:spPr>
            <a:xfrm>
              <a:off x="3479733" y="1594848"/>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
            <p:cNvSpPr/>
            <p:nvPr/>
          </p:nvSpPr>
          <p:spPr>
            <a:xfrm>
              <a:off x="3608201"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
            <p:cNvSpPr/>
            <p:nvPr/>
          </p:nvSpPr>
          <p:spPr>
            <a:xfrm>
              <a:off x="3479733" y="1979359"/>
              <a:ext cx="38894" cy="38929"/>
            </a:xfrm>
            <a:custGeom>
              <a:avLst/>
              <a:gdLst/>
              <a:ahLst/>
              <a:cxnLst/>
              <a:rect l="l" t="t" r="r" b="b"/>
              <a:pathLst>
                <a:path w="1132" h="1133"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
            <p:cNvSpPr/>
            <p:nvPr/>
          </p:nvSpPr>
          <p:spPr>
            <a:xfrm>
              <a:off x="3415928"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
            <p:cNvSpPr/>
            <p:nvPr/>
          </p:nvSpPr>
          <p:spPr>
            <a:xfrm>
              <a:off x="3543538" y="2043611"/>
              <a:ext cx="38894" cy="38894"/>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
            <p:cNvSpPr/>
            <p:nvPr/>
          </p:nvSpPr>
          <p:spPr>
            <a:xfrm>
              <a:off x="3415928"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
            <p:cNvSpPr/>
            <p:nvPr/>
          </p:nvSpPr>
          <p:spPr>
            <a:xfrm>
              <a:off x="3543538" y="1915143"/>
              <a:ext cx="38894" cy="38894"/>
            </a:xfrm>
            <a:custGeom>
              <a:avLst/>
              <a:gdLst/>
              <a:ahLst/>
              <a:cxnLst/>
              <a:rect l="l" t="t" r="r" b="b"/>
              <a:pathLst>
                <a:path w="1132" h="1132" extrusionOk="0">
                  <a:moveTo>
                    <a:pt x="572" y="1"/>
                  </a:moveTo>
                  <a:cubicBezTo>
                    <a:pt x="251" y="1"/>
                    <a:pt x="1" y="251"/>
                    <a:pt x="1" y="560"/>
                  </a:cubicBezTo>
                  <a:cubicBezTo>
                    <a:pt x="13" y="882"/>
                    <a:pt x="275"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
            <p:cNvSpPr/>
            <p:nvPr/>
          </p:nvSpPr>
          <p:spPr>
            <a:xfrm>
              <a:off x="3608201"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
            <p:cNvSpPr/>
            <p:nvPr/>
          </p:nvSpPr>
          <p:spPr>
            <a:xfrm>
              <a:off x="3479733" y="1851338"/>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
            <p:cNvSpPr/>
            <p:nvPr/>
          </p:nvSpPr>
          <p:spPr>
            <a:xfrm>
              <a:off x="3159404"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
            <p:cNvSpPr/>
            <p:nvPr/>
          </p:nvSpPr>
          <p:spPr>
            <a:xfrm>
              <a:off x="3287460" y="-5903"/>
              <a:ext cx="38894" cy="38894"/>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
            <p:cNvSpPr/>
            <p:nvPr/>
          </p:nvSpPr>
          <p:spPr>
            <a:xfrm>
              <a:off x="3351677" y="186335"/>
              <a:ext cx="38894" cy="38516"/>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
            <p:cNvSpPr/>
            <p:nvPr/>
          </p:nvSpPr>
          <p:spPr>
            <a:xfrm>
              <a:off x="3223243"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
            <p:cNvSpPr/>
            <p:nvPr/>
          </p:nvSpPr>
          <p:spPr>
            <a:xfrm>
              <a:off x="3159404"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
            <p:cNvSpPr/>
            <p:nvPr/>
          </p:nvSpPr>
          <p:spPr>
            <a:xfrm>
              <a:off x="3287460" y="250174"/>
              <a:ext cx="38894" cy="38894"/>
            </a:xfrm>
            <a:custGeom>
              <a:avLst/>
              <a:gdLst/>
              <a:ahLst/>
              <a:cxnLst/>
              <a:rect l="l" t="t" r="r" b="b"/>
              <a:pathLst>
                <a:path w="1132" h="1132" extrusionOk="0">
                  <a:moveTo>
                    <a:pt x="560" y="0"/>
                  </a:moveTo>
                  <a:cubicBezTo>
                    <a:pt x="251" y="0"/>
                    <a:pt x="1" y="250"/>
                    <a:pt x="1" y="560"/>
                  </a:cubicBezTo>
                  <a:cubicBezTo>
                    <a:pt x="12" y="881"/>
                    <a:pt x="262"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
            <p:cNvSpPr/>
            <p:nvPr/>
          </p:nvSpPr>
          <p:spPr>
            <a:xfrm>
              <a:off x="3159404"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p:nvPr/>
          </p:nvSpPr>
          <p:spPr>
            <a:xfrm>
              <a:off x="3287460" y="121706"/>
              <a:ext cx="38894" cy="38894"/>
            </a:xfrm>
            <a:custGeom>
              <a:avLst/>
              <a:gdLst/>
              <a:ahLst/>
              <a:cxnLst/>
              <a:rect l="l" t="t" r="r" b="b"/>
              <a:pathLst>
                <a:path w="1132" h="1132" extrusionOk="0">
                  <a:moveTo>
                    <a:pt x="560" y="1"/>
                  </a:moveTo>
                  <a:cubicBezTo>
                    <a:pt x="251" y="1"/>
                    <a:pt x="1" y="251"/>
                    <a:pt x="1" y="572"/>
                  </a:cubicBezTo>
                  <a:cubicBezTo>
                    <a:pt x="12" y="894"/>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
            <p:cNvSpPr/>
            <p:nvPr/>
          </p:nvSpPr>
          <p:spPr>
            <a:xfrm>
              <a:off x="3351677"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
            <p:cNvSpPr/>
            <p:nvPr/>
          </p:nvSpPr>
          <p:spPr>
            <a:xfrm>
              <a:off x="3223243"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
            <p:cNvSpPr/>
            <p:nvPr/>
          </p:nvSpPr>
          <p:spPr>
            <a:xfrm>
              <a:off x="3351677" y="442447"/>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
            <p:cNvSpPr/>
            <p:nvPr/>
          </p:nvSpPr>
          <p:spPr>
            <a:xfrm>
              <a:off x="3223243"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
            <p:cNvSpPr/>
            <p:nvPr/>
          </p:nvSpPr>
          <p:spPr>
            <a:xfrm>
              <a:off x="3159404"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
            <p:cNvSpPr/>
            <p:nvPr/>
          </p:nvSpPr>
          <p:spPr>
            <a:xfrm>
              <a:off x="3287460" y="506252"/>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
            <p:cNvSpPr/>
            <p:nvPr/>
          </p:nvSpPr>
          <p:spPr>
            <a:xfrm>
              <a:off x="3159404"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
            <p:cNvSpPr/>
            <p:nvPr/>
          </p:nvSpPr>
          <p:spPr>
            <a:xfrm>
              <a:off x="3287460" y="377818"/>
              <a:ext cx="38894" cy="38894"/>
            </a:xfrm>
            <a:custGeom>
              <a:avLst/>
              <a:gdLst/>
              <a:ahLst/>
              <a:cxnLst/>
              <a:rect l="l" t="t" r="r" b="b"/>
              <a:pathLst>
                <a:path w="1132" h="1132" extrusionOk="0">
                  <a:moveTo>
                    <a:pt x="560" y="0"/>
                  </a:moveTo>
                  <a:cubicBezTo>
                    <a:pt x="251" y="0"/>
                    <a:pt x="1" y="262"/>
                    <a:pt x="1" y="572"/>
                  </a:cubicBezTo>
                  <a:cubicBezTo>
                    <a:pt x="12" y="893"/>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
            <p:cNvSpPr/>
            <p:nvPr/>
          </p:nvSpPr>
          <p:spPr>
            <a:xfrm>
              <a:off x="3351677" y="31397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
            <p:cNvSpPr/>
            <p:nvPr/>
          </p:nvSpPr>
          <p:spPr>
            <a:xfrm>
              <a:off x="3223243"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
            <p:cNvSpPr/>
            <p:nvPr/>
          </p:nvSpPr>
          <p:spPr>
            <a:xfrm>
              <a:off x="3351677"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3223243"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3159404"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3287460" y="762330"/>
              <a:ext cx="38894" cy="38929"/>
            </a:xfrm>
            <a:custGeom>
              <a:avLst/>
              <a:gdLst/>
              <a:ahLst/>
              <a:cxnLst/>
              <a:rect l="l" t="t" r="r" b="b"/>
              <a:pathLst>
                <a:path w="1132" h="1133" extrusionOk="0">
                  <a:moveTo>
                    <a:pt x="560" y="1"/>
                  </a:moveTo>
                  <a:cubicBezTo>
                    <a:pt x="251" y="1"/>
                    <a:pt x="1" y="263"/>
                    <a:pt x="1" y="572"/>
                  </a:cubicBezTo>
                  <a:cubicBezTo>
                    <a:pt x="12" y="882"/>
                    <a:pt x="262" y="1132"/>
                    <a:pt x="560" y="1132"/>
                  </a:cubicBezTo>
                  <a:cubicBezTo>
                    <a:pt x="882"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
            <p:cNvSpPr/>
            <p:nvPr/>
          </p:nvSpPr>
          <p:spPr>
            <a:xfrm>
              <a:off x="3159404"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
            <p:cNvSpPr/>
            <p:nvPr/>
          </p:nvSpPr>
          <p:spPr>
            <a:xfrm>
              <a:off x="3287460" y="634308"/>
              <a:ext cx="38894" cy="38894"/>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
            <p:cNvSpPr/>
            <p:nvPr/>
          </p:nvSpPr>
          <p:spPr>
            <a:xfrm>
              <a:off x="3351677" y="570091"/>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
            <p:cNvSpPr/>
            <p:nvPr/>
          </p:nvSpPr>
          <p:spPr>
            <a:xfrm>
              <a:off x="3223243"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
            <p:cNvSpPr/>
            <p:nvPr/>
          </p:nvSpPr>
          <p:spPr>
            <a:xfrm>
              <a:off x="3351677"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
            <p:cNvSpPr/>
            <p:nvPr/>
          </p:nvSpPr>
          <p:spPr>
            <a:xfrm>
              <a:off x="3223243"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
            <p:cNvSpPr/>
            <p:nvPr/>
          </p:nvSpPr>
          <p:spPr>
            <a:xfrm>
              <a:off x="3159404"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
            <p:cNvSpPr/>
            <p:nvPr/>
          </p:nvSpPr>
          <p:spPr>
            <a:xfrm>
              <a:off x="3287460" y="1018854"/>
              <a:ext cx="38894" cy="38894"/>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
            <p:cNvSpPr/>
            <p:nvPr/>
          </p:nvSpPr>
          <p:spPr>
            <a:xfrm>
              <a:off x="3159404"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
            <p:cNvSpPr/>
            <p:nvPr/>
          </p:nvSpPr>
          <p:spPr>
            <a:xfrm>
              <a:off x="3287460" y="890386"/>
              <a:ext cx="38894" cy="38894"/>
            </a:xfrm>
            <a:custGeom>
              <a:avLst/>
              <a:gdLst/>
              <a:ahLst/>
              <a:cxnLst/>
              <a:rect l="l" t="t" r="r" b="b"/>
              <a:pathLst>
                <a:path w="1132" h="1132" extrusionOk="0">
                  <a:moveTo>
                    <a:pt x="560" y="1"/>
                  </a:moveTo>
                  <a:cubicBezTo>
                    <a:pt x="251" y="1"/>
                    <a:pt x="1" y="251"/>
                    <a:pt x="1" y="560"/>
                  </a:cubicBezTo>
                  <a:cubicBezTo>
                    <a:pt x="1" y="882"/>
                    <a:pt x="262"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
            <p:cNvSpPr/>
            <p:nvPr/>
          </p:nvSpPr>
          <p:spPr>
            <a:xfrm>
              <a:off x="3351677" y="82658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
            <p:cNvSpPr/>
            <p:nvPr/>
          </p:nvSpPr>
          <p:spPr>
            <a:xfrm>
              <a:off x="3223243"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
            <p:cNvSpPr/>
            <p:nvPr/>
          </p:nvSpPr>
          <p:spPr>
            <a:xfrm>
              <a:off x="3351677" y="1210302"/>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
            <p:cNvSpPr/>
            <p:nvPr/>
          </p:nvSpPr>
          <p:spPr>
            <a:xfrm>
              <a:off x="3223243"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
            <p:cNvSpPr/>
            <p:nvPr/>
          </p:nvSpPr>
          <p:spPr>
            <a:xfrm>
              <a:off x="3159404"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
            <p:cNvSpPr/>
            <p:nvPr/>
          </p:nvSpPr>
          <p:spPr>
            <a:xfrm>
              <a:off x="3287460" y="1274519"/>
              <a:ext cx="38894" cy="38894"/>
            </a:xfrm>
            <a:custGeom>
              <a:avLst/>
              <a:gdLst/>
              <a:ahLst/>
              <a:cxnLst/>
              <a:rect l="l" t="t" r="r" b="b"/>
              <a:pathLst>
                <a:path w="1132" h="1132" extrusionOk="0">
                  <a:moveTo>
                    <a:pt x="560" y="1"/>
                  </a:moveTo>
                  <a:cubicBezTo>
                    <a:pt x="251" y="1"/>
                    <a:pt x="1" y="251"/>
                    <a:pt x="1" y="560"/>
                  </a:cubicBezTo>
                  <a:cubicBezTo>
                    <a:pt x="12" y="894"/>
                    <a:pt x="262" y="1132"/>
                    <a:pt x="560" y="1132"/>
                  </a:cubicBezTo>
                  <a:cubicBezTo>
                    <a:pt x="882"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
            <p:cNvSpPr/>
            <p:nvPr/>
          </p:nvSpPr>
          <p:spPr>
            <a:xfrm>
              <a:off x="3159404"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
            <p:cNvSpPr/>
            <p:nvPr/>
          </p:nvSpPr>
          <p:spPr>
            <a:xfrm>
              <a:off x="3287460" y="1146463"/>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
            <p:cNvSpPr/>
            <p:nvPr/>
          </p:nvSpPr>
          <p:spPr>
            <a:xfrm>
              <a:off x="3351677" y="1082659"/>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
            <p:cNvSpPr/>
            <p:nvPr/>
          </p:nvSpPr>
          <p:spPr>
            <a:xfrm>
              <a:off x="3223243"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
            <p:cNvSpPr/>
            <p:nvPr/>
          </p:nvSpPr>
          <p:spPr>
            <a:xfrm>
              <a:off x="3351677" y="1466792"/>
              <a:ext cx="38894" cy="38894"/>
            </a:xfrm>
            <a:custGeom>
              <a:avLst/>
              <a:gdLst/>
              <a:ahLst/>
              <a:cxnLst/>
              <a:rect l="l" t="t" r="r" b="b"/>
              <a:pathLst>
                <a:path w="1132" h="1132" extrusionOk="0">
                  <a:moveTo>
                    <a:pt x="572" y="0"/>
                  </a:moveTo>
                  <a:cubicBezTo>
                    <a:pt x="263" y="0"/>
                    <a:pt x="1" y="250"/>
                    <a:pt x="1" y="560"/>
                  </a:cubicBezTo>
                  <a:cubicBezTo>
                    <a:pt x="1" y="893"/>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
            <p:cNvSpPr/>
            <p:nvPr/>
          </p:nvSpPr>
          <p:spPr>
            <a:xfrm>
              <a:off x="3223243"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
            <p:cNvSpPr/>
            <p:nvPr/>
          </p:nvSpPr>
          <p:spPr>
            <a:xfrm>
              <a:off x="3159404"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
            <p:cNvSpPr/>
            <p:nvPr/>
          </p:nvSpPr>
          <p:spPr>
            <a:xfrm>
              <a:off x="3287460" y="1531009"/>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
            <p:cNvSpPr/>
            <p:nvPr/>
          </p:nvSpPr>
          <p:spPr>
            <a:xfrm>
              <a:off x="3159404"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
            <p:cNvSpPr/>
            <p:nvPr/>
          </p:nvSpPr>
          <p:spPr>
            <a:xfrm>
              <a:off x="3287460" y="1402575"/>
              <a:ext cx="38894" cy="38894"/>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
            <p:cNvSpPr/>
            <p:nvPr/>
          </p:nvSpPr>
          <p:spPr>
            <a:xfrm>
              <a:off x="3351677" y="1338736"/>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
            <p:cNvSpPr/>
            <p:nvPr/>
          </p:nvSpPr>
          <p:spPr>
            <a:xfrm>
              <a:off x="3223243"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
            <p:cNvSpPr/>
            <p:nvPr/>
          </p:nvSpPr>
          <p:spPr>
            <a:xfrm>
              <a:off x="3351677" y="1722870"/>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
            <p:cNvSpPr/>
            <p:nvPr/>
          </p:nvSpPr>
          <p:spPr>
            <a:xfrm>
              <a:off x="3223243"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
            <p:cNvSpPr/>
            <p:nvPr/>
          </p:nvSpPr>
          <p:spPr>
            <a:xfrm>
              <a:off x="3159404" y="1787121"/>
              <a:ext cx="38894" cy="38894"/>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
            <p:cNvSpPr/>
            <p:nvPr/>
          </p:nvSpPr>
          <p:spPr>
            <a:xfrm>
              <a:off x="3287460" y="1787121"/>
              <a:ext cx="38894" cy="38894"/>
            </a:xfrm>
            <a:custGeom>
              <a:avLst/>
              <a:gdLst/>
              <a:ahLst/>
              <a:cxnLst/>
              <a:rect l="l" t="t" r="r" b="b"/>
              <a:pathLst>
                <a:path w="1132" h="1132" extrusionOk="0">
                  <a:moveTo>
                    <a:pt x="560" y="0"/>
                  </a:moveTo>
                  <a:cubicBezTo>
                    <a:pt x="251" y="0"/>
                    <a:pt x="1" y="262"/>
                    <a:pt x="1" y="572"/>
                  </a:cubicBezTo>
                  <a:cubicBezTo>
                    <a:pt x="1"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
            <p:cNvSpPr/>
            <p:nvPr/>
          </p:nvSpPr>
          <p:spPr>
            <a:xfrm>
              <a:off x="3159404"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
            <p:cNvSpPr/>
            <p:nvPr/>
          </p:nvSpPr>
          <p:spPr>
            <a:xfrm>
              <a:off x="3287460" y="1659065"/>
              <a:ext cx="38894" cy="38894"/>
            </a:xfrm>
            <a:custGeom>
              <a:avLst/>
              <a:gdLst/>
              <a:ahLst/>
              <a:cxnLst/>
              <a:rect l="l" t="t" r="r" b="b"/>
              <a:pathLst>
                <a:path w="1132" h="1132" extrusionOk="0">
                  <a:moveTo>
                    <a:pt x="560" y="0"/>
                  </a:moveTo>
                  <a:cubicBezTo>
                    <a:pt x="251" y="0"/>
                    <a:pt x="1" y="250"/>
                    <a:pt x="1" y="560"/>
                  </a:cubicBezTo>
                  <a:cubicBezTo>
                    <a:pt x="12" y="870"/>
                    <a:pt x="262"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
            <p:cNvSpPr/>
            <p:nvPr/>
          </p:nvSpPr>
          <p:spPr>
            <a:xfrm>
              <a:off x="3351677"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
            <p:cNvSpPr/>
            <p:nvPr/>
          </p:nvSpPr>
          <p:spPr>
            <a:xfrm>
              <a:off x="3223243"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
            <p:cNvSpPr/>
            <p:nvPr/>
          </p:nvSpPr>
          <p:spPr>
            <a:xfrm>
              <a:off x="3351677" y="1978982"/>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
            <p:cNvSpPr/>
            <p:nvPr/>
          </p:nvSpPr>
          <p:spPr>
            <a:xfrm>
              <a:off x="3223243"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
            <p:cNvSpPr/>
            <p:nvPr/>
          </p:nvSpPr>
          <p:spPr>
            <a:xfrm>
              <a:off x="3159404"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
            <p:cNvSpPr/>
            <p:nvPr/>
          </p:nvSpPr>
          <p:spPr>
            <a:xfrm>
              <a:off x="3287460" y="2043611"/>
              <a:ext cx="38894" cy="38894"/>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
            <p:cNvSpPr/>
            <p:nvPr/>
          </p:nvSpPr>
          <p:spPr>
            <a:xfrm>
              <a:off x="3159404"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
            <p:cNvSpPr/>
            <p:nvPr/>
          </p:nvSpPr>
          <p:spPr>
            <a:xfrm>
              <a:off x="3287460" y="1915143"/>
              <a:ext cx="38894" cy="38894"/>
            </a:xfrm>
            <a:custGeom>
              <a:avLst/>
              <a:gdLst/>
              <a:ahLst/>
              <a:cxnLst/>
              <a:rect l="l" t="t" r="r" b="b"/>
              <a:pathLst>
                <a:path w="1132" h="1132" extrusionOk="0">
                  <a:moveTo>
                    <a:pt x="560" y="1"/>
                  </a:moveTo>
                  <a:cubicBezTo>
                    <a:pt x="251" y="1"/>
                    <a:pt x="1" y="251"/>
                    <a:pt x="1" y="560"/>
                  </a:cubicBezTo>
                  <a:cubicBezTo>
                    <a:pt x="12" y="882"/>
                    <a:pt x="262"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
            <p:cNvSpPr/>
            <p:nvPr/>
          </p:nvSpPr>
          <p:spPr>
            <a:xfrm>
              <a:off x="3351677"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
            <p:cNvSpPr/>
            <p:nvPr/>
          </p:nvSpPr>
          <p:spPr>
            <a:xfrm>
              <a:off x="3223243"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
            <p:cNvSpPr/>
            <p:nvPr/>
          </p:nvSpPr>
          <p:spPr>
            <a:xfrm>
              <a:off x="2903327" y="-590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
            <p:cNvSpPr/>
            <p:nvPr/>
          </p:nvSpPr>
          <p:spPr>
            <a:xfrm>
              <a:off x="3031795"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
            <p:cNvSpPr/>
            <p:nvPr/>
          </p:nvSpPr>
          <p:spPr>
            <a:xfrm>
              <a:off x="3095599"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
            <p:cNvSpPr/>
            <p:nvPr/>
          </p:nvSpPr>
          <p:spPr>
            <a:xfrm>
              <a:off x="2967544" y="186335"/>
              <a:ext cx="38894" cy="38929"/>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
            <p:cNvSpPr/>
            <p:nvPr/>
          </p:nvSpPr>
          <p:spPr>
            <a:xfrm>
              <a:off x="2903327" y="250174"/>
              <a:ext cx="38894" cy="38894"/>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
            <p:cNvSpPr/>
            <p:nvPr/>
          </p:nvSpPr>
          <p:spPr>
            <a:xfrm>
              <a:off x="3031795"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
            <p:cNvSpPr/>
            <p:nvPr/>
          </p:nvSpPr>
          <p:spPr>
            <a:xfrm>
              <a:off x="2903327" y="121706"/>
              <a:ext cx="38894" cy="38894"/>
            </a:xfrm>
            <a:custGeom>
              <a:avLst/>
              <a:gdLst/>
              <a:ahLst/>
              <a:cxnLst/>
              <a:rect l="l" t="t" r="r" b="b"/>
              <a:pathLst>
                <a:path w="1132" h="1132" extrusionOk="0">
                  <a:moveTo>
                    <a:pt x="572" y="1"/>
                  </a:moveTo>
                  <a:cubicBezTo>
                    <a:pt x="251" y="1"/>
                    <a:pt x="1" y="251"/>
                    <a:pt x="1" y="572"/>
                  </a:cubicBezTo>
                  <a:cubicBezTo>
                    <a:pt x="12"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
            <p:cNvSpPr/>
            <p:nvPr/>
          </p:nvSpPr>
          <p:spPr>
            <a:xfrm>
              <a:off x="3031795"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
            <p:cNvSpPr/>
            <p:nvPr/>
          </p:nvSpPr>
          <p:spPr>
            <a:xfrm>
              <a:off x="3095599"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
            <p:cNvSpPr/>
            <p:nvPr/>
          </p:nvSpPr>
          <p:spPr>
            <a:xfrm>
              <a:off x="2967544"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
            <p:cNvSpPr/>
            <p:nvPr/>
          </p:nvSpPr>
          <p:spPr>
            <a:xfrm>
              <a:off x="3095599" y="442447"/>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
            <p:cNvSpPr/>
            <p:nvPr/>
          </p:nvSpPr>
          <p:spPr>
            <a:xfrm>
              <a:off x="2967544" y="44244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
            <p:cNvSpPr/>
            <p:nvPr/>
          </p:nvSpPr>
          <p:spPr>
            <a:xfrm>
              <a:off x="2903327" y="506252"/>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
            <p:cNvSpPr/>
            <p:nvPr/>
          </p:nvSpPr>
          <p:spPr>
            <a:xfrm>
              <a:off x="3031795"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
            <p:cNvSpPr/>
            <p:nvPr/>
          </p:nvSpPr>
          <p:spPr>
            <a:xfrm>
              <a:off x="2903327" y="377818"/>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
            <p:cNvSpPr/>
            <p:nvPr/>
          </p:nvSpPr>
          <p:spPr>
            <a:xfrm>
              <a:off x="3031795"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
            <p:cNvSpPr/>
            <p:nvPr/>
          </p:nvSpPr>
          <p:spPr>
            <a:xfrm>
              <a:off x="3095599" y="31397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
            <p:cNvSpPr/>
            <p:nvPr/>
          </p:nvSpPr>
          <p:spPr>
            <a:xfrm>
              <a:off x="2967544" y="314391"/>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
            <p:cNvSpPr/>
            <p:nvPr/>
          </p:nvSpPr>
          <p:spPr>
            <a:xfrm>
              <a:off x="3095599"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
            <p:cNvSpPr/>
            <p:nvPr/>
          </p:nvSpPr>
          <p:spPr>
            <a:xfrm>
              <a:off x="2967544"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
            <p:cNvSpPr/>
            <p:nvPr/>
          </p:nvSpPr>
          <p:spPr>
            <a:xfrm>
              <a:off x="2903327" y="762330"/>
              <a:ext cx="38894" cy="38929"/>
            </a:xfrm>
            <a:custGeom>
              <a:avLst/>
              <a:gdLst/>
              <a:ahLst/>
              <a:cxnLst/>
              <a:rect l="l" t="t" r="r" b="b"/>
              <a:pathLst>
                <a:path w="1132" h="1133"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
            <p:cNvSpPr/>
            <p:nvPr/>
          </p:nvSpPr>
          <p:spPr>
            <a:xfrm>
              <a:off x="3031795"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
            <p:cNvSpPr/>
            <p:nvPr/>
          </p:nvSpPr>
          <p:spPr>
            <a:xfrm>
              <a:off x="2903327" y="63430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
            <p:cNvSpPr/>
            <p:nvPr/>
          </p:nvSpPr>
          <p:spPr>
            <a:xfrm>
              <a:off x="3031795"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
            <p:cNvSpPr/>
            <p:nvPr/>
          </p:nvSpPr>
          <p:spPr>
            <a:xfrm>
              <a:off x="3095599" y="570091"/>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
            <p:cNvSpPr/>
            <p:nvPr/>
          </p:nvSpPr>
          <p:spPr>
            <a:xfrm>
              <a:off x="2967544" y="570881"/>
              <a:ext cx="38894" cy="38482"/>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
            <p:cNvSpPr/>
            <p:nvPr/>
          </p:nvSpPr>
          <p:spPr>
            <a:xfrm>
              <a:off x="3095599"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
            <p:cNvSpPr/>
            <p:nvPr/>
          </p:nvSpPr>
          <p:spPr>
            <a:xfrm>
              <a:off x="2967544"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
            <p:cNvSpPr/>
            <p:nvPr/>
          </p:nvSpPr>
          <p:spPr>
            <a:xfrm>
              <a:off x="2903327" y="1018854"/>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
            <p:cNvSpPr/>
            <p:nvPr/>
          </p:nvSpPr>
          <p:spPr>
            <a:xfrm>
              <a:off x="3031795"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
            <p:cNvSpPr/>
            <p:nvPr/>
          </p:nvSpPr>
          <p:spPr>
            <a:xfrm>
              <a:off x="2903327" y="89038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
            <p:cNvSpPr/>
            <p:nvPr/>
          </p:nvSpPr>
          <p:spPr>
            <a:xfrm>
              <a:off x="3031795"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
            <p:cNvSpPr/>
            <p:nvPr/>
          </p:nvSpPr>
          <p:spPr>
            <a:xfrm>
              <a:off x="3095599"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
            <p:cNvSpPr/>
            <p:nvPr/>
          </p:nvSpPr>
          <p:spPr>
            <a:xfrm>
              <a:off x="2967544" y="82699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
            <p:cNvSpPr/>
            <p:nvPr/>
          </p:nvSpPr>
          <p:spPr>
            <a:xfrm>
              <a:off x="3095599" y="1210302"/>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
            <p:cNvSpPr/>
            <p:nvPr/>
          </p:nvSpPr>
          <p:spPr>
            <a:xfrm>
              <a:off x="2967544" y="1210714"/>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
            <p:cNvSpPr/>
            <p:nvPr/>
          </p:nvSpPr>
          <p:spPr>
            <a:xfrm>
              <a:off x="2903327" y="1274519"/>
              <a:ext cx="38894" cy="38894"/>
            </a:xfrm>
            <a:custGeom>
              <a:avLst/>
              <a:gdLst/>
              <a:ahLst/>
              <a:cxnLst/>
              <a:rect l="l" t="t" r="r" b="b"/>
              <a:pathLst>
                <a:path w="1132" h="1132" extrusionOk="0">
                  <a:moveTo>
                    <a:pt x="572" y="1"/>
                  </a:moveTo>
                  <a:cubicBezTo>
                    <a:pt x="251" y="1"/>
                    <a:pt x="1" y="251"/>
                    <a:pt x="1" y="560"/>
                  </a:cubicBezTo>
                  <a:cubicBezTo>
                    <a:pt x="12"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
            <p:cNvSpPr/>
            <p:nvPr/>
          </p:nvSpPr>
          <p:spPr>
            <a:xfrm>
              <a:off x="3031795"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
            <p:cNvSpPr/>
            <p:nvPr/>
          </p:nvSpPr>
          <p:spPr>
            <a:xfrm>
              <a:off x="2903327" y="1146463"/>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
            <p:cNvSpPr/>
            <p:nvPr/>
          </p:nvSpPr>
          <p:spPr>
            <a:xfrm>
              <a:off x="3031795"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
            <p:cNvSpPr/>
            <p:nvPr/>
          </p:nvSpPr>
          <p:spPr>
            <a:xfrm>
              <a:off x="3095599"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
            <p:cNvSpPr/>
            <p:nvPr/>
          </p:nvSpPr>
          <p:spPr>
            <a:xfrm>
              <a:off x="2967544" y="1082659"/>
              <a:ext cx="38894" cy="38894"/>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
            <p:cNvSpPr/>
            <p:nvPr/>
          </p:nvSpPr>
          <p:spPr>
            <a:xfrm>
              <a:off x="3095599" y="1466792"/>
              <a:ext cx="38894" cy="38894"/>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
            <p:cNvSpPr/>
            <p:nvPr/>
          </p:nvSpPr>
          <p:spPr>
            <a:xfrm>
              <a:off x="2967544" y="1467204"/>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
            <p:cNvSpPr/>
            <p:nvPr/>
          </p:nvSpPr>
          <p:spPr>
            <a:xfrm>
              <a:off x="2903327" y="153100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
            <p:cNvSpPr/>
            <p:nvPr/>
          </p:nvSpPr>
          <p:spPr>
            <a:xfrm>
              <a:off x="3031795"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
            <p:cNvSpPr/>
            <p:nvPr/>
          </p:nvSpPr>
          <p:spPr>
            <a:xfrm>
              <a:off x="2903327" y="1402575"/>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
            <p:cNvSpPr/>
            <p:nvPr/>
          </p:nvSpPr>
          <p:spPr>
            <a:xfrm>
              <a:off x="3031795"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
            <p:cNvSpPr/>
            <p:nvPr/>
          </p:nvSpPr>
          <p:spPr>
            <a:xfrm>
              <a:off x="3095599" y="1338736"/>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
            <p:cNvSpPr/>
            <p:nvPr/>
          </p:nvSpPr>
          <p:spPr>
            <a:xfrm>
              <a:off x="2967544" y="133873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
            <p:cNvSpPr/>
            <p:nvPr/>
          </p:nvSpPr>
          <p:spPr>
            <a:xfrm>
              <a:off x="3095599" y="1722870"/>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
            <p:cNvSpPr/>
            <p:nvPr/>
          </p:nvSpPr>
          <p:spPr>
            <a:xfrm>
              <a:off x="2967544" y="172328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
            <p:cNvSpPr/>
            <p:nvPr/>
          </p:nvSpPr>
          <p:spPr>
            <a:xfrm>
              <a:off x="2903327"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
            <p:cNvSpPr/>
            <p:nvPr/>
          </p:nvSpPr>
          <p:spPr>
            <a:xfrm>
              <a:off x="3031795" y="1787121"/>
              <a:ext cx="38894" cy="38894"/>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
            <p:cNvSpPr/>
            <p:nvPr/>
          </p:nvSpPr>
          <p:spPr>
            <a:xfrm>
              <a:off x="2903327" y="1659065"/>
              <a:ext cx="38894" cy="38894"/>
            </a:xfrm>
            <a:custGeom>
              <a:avLst/>
              <a:gdLst/>
              <a:ahLst/>
              <a:cxnLst/>
              <a:rect l="l" t="t" r="r" b="b"/>
              <a:pathLst>
                <a:path w="1132" h="1132" extrusionOk="0">
                  <a:moveTo>
                    <a:pt x="572" y="0"/>
                  </a:moveTo>
                  <a:cubicBezTo>
                    <a:pt x="251" y="0"/>
                    <a:pt x="1" y="250"/>
                    <a:pt x="1" y="560"/>
                  </a:cubicBezTo>
                  <a:cubicBezTo>
                    <a:pt x="12"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
            <p:cNvSpPr/>
            <p:nvPr/>
          </p:nvSpPr>
          <p:spPr>
            <a:xfrm>
              <a:off x="3031795"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
            <p:cNvSpPr/>
            <p:nvPr/>
          </p:nvSpPr>
          <p:spPr>
            <a:xfrm>
              <a:off x="3095599"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
            <p:cNvSpPr/>
            <p:nvPr/>
          </p:nvSpPr>
          <p:spPr>
            <a:xfrm>
              <a:off x="2967544"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
            <p:cNvSpPr/>
            <p:nvPr/>
          </p:nvSpPr>
          <p:spPr>
            <a:xfrm>
              <a:off x="3095599"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
            <p:cNvSpPr/>
            <p:nvPr/>
          </p:nvSpPr>
          <p:spPr>
            <a:xfrm>
              <a:off x="2967544" y="1979359"/>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
            <p:cNvSpPr/>
            <p:nvPr/>
          </p:nvSpPr>
          <p:spPr>
            <a:xfrm>
              <a:off x="2903327" y="2043611"/>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
            <p:cNvSpPr/>
            <p:nvPr/>
          </p:nvSpPr>
          <p:spPr>
            <a:xfrm>
              <a:off x="3031795"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
            <p:cNvSpPr/>
            <p:nvPr/>
          </p:nvSpPr>
          <p:spPr>
            <a:xfrm>
              <a:off x="2903327" y="1915143"/>
              <a:ext cx="38894" cy="38894"/>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
            <p:cNvSpPr/>
            <p:nvPr/>
          </p:nvSpPr>
          <p:spPr>
            <a:xfrm>
              <a:off x="3031795"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
            <p:cNvSpPr/>
            <p:nvPr/>
          </p:nvSpPr>
          <p:spPr>
            <a:xfrm>
              <a:off x="3095599"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
            <p:cNvSpPr/>
            <p:nvPr/>
          </p:nvSpPr>
          <p:spPr>
            <a:xfrm>
              <a:off x="2967544"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
            <p:cNvSpPr/>
            <p:nvPr/>
          </p:nvSpPr>
          <p:spPr>
            <a:xfrm>
              <a:off x="2647249"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
            <p:cNvSpPr/>
            <p:nvPr/>
          </p:nvSpPr>
          <p:spPr>
            <a:xfrm>
              <a:off x="2775683"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
            <p:cNvSpPr/>
            <p:nvPr/>
          </p:nvSpPr>
          <p:spPr>
            <a:xfrm>
              <a:off x="2839522"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
            <p:cNvSpPr/>
            <p:nvPr/>
          </p:nvSpPr>
          <p:spPr>
            <a:xfrm>
              <a:off x="2711466" y="186335"/>
              <a:ext cx="38894" cy="38929"/>
            </a:xfrm>
            <a:custGeom>
              <a:avLst/>
              <a:gdLst/>
              <a:ahLst/>
              <a:cxnLst/>
              <a:rect l="l" t="t" r="r" b="b"/>
              <a:pathLst>
                <a:path w="1132" h="1133" extrusionOk="0">
                  <a:moveTo>
                    <a:pt x="572" y="1"/>
                  </a:moveTo>
                  <a:cubicBezTo>
                    <a:pt x="262" y="1"/>
                    <a:pt x="1" y="251"/>
                    <a:pt x="1" y="561"/>
                  </a:cubicBezTo>
                  <a:cubicBezTo>
                    <a:pt x="1" y="870"/>
                    <a:pt x="262"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
            <p:cNvSpPr/>
            <p:nvPr/>
          </p:nvSpPr>
          <p:spPr>
            <a:xfrm>
              <a:off x="2647249" y="250174"/>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
            <p:cNvSpPr/>
            <p:nvPr/>
          </p:nvSpPr>
          <p:spPr>
            <a:xfrm>
              <a:off x="2775683"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
            <p:cNvSpPr/>
            <p:nvPr/>
          </p:nvSpPr>
          <p:spPr>
            <a:xfrm>
              <a:off x="2647249" y="121706"/>
              <a:ext cx="38894" cy="38894"/>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
            <p:cNvSpPr/>
            <p:nvPr/>
          </p:nvSpPr>
          <p:spPr>
            <a:xfrm>
              <a:off x="2775683"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
            <p:cNvSpPr/>
            <p:nvPr/>
          </p:nvSpPr>
          <p:spPr>
            <a:xfrm>
              <a:off x="2839522" y="58314"/>
              <a:ext cx="38894" cy="38894"/>
            </a:xfrm>
            <a:custGeom>
              <a:avLst/>
              <a:gdLst/>
              <a:ahLst/>
              <a:cxnLst/>
              <a:rect l="l" t="t" r="r" b="b"/>
              <a:pathLst>
                <a:path w="1132" h="1132" extrusionOk="0">
                  <a:moveTo>
                    <a:pt x="560" y="0"/>
                  </a:moveTo>
                  <a:cubicBezTo>
                    <a:pt x="250" y="0"/>
                    <a:pt x="0" y="250"/>
                    <a:pt x="0" y="572"/>
                  </a:cubicBezTo>
                  <a:cubicBezTo>
                    <a:pt x="12" y="881"/>
                    <a:pt x="250" y="1131"/>
                    <a:pt x="560" y="1131"/>
                  </a:cubicBezTo>
                  <a:cubicBezTo>
                    <a:pt x="881"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
            <p:cNvSpPr/>
            <p:nvPr/>
          </p:nvSpPr>
          <p:spPr>
            <a:xfrm>
              <a:off x="2711466" y="58314"/>
              <a:ext cx="38894" cy="38894"/>
            </a:xfrm>
            <a:custGeom>
              <a:avLst/>
              <a:gdLst/>
              <a:ahLst/>
              <a:cxnLst/>
              <a:rect l="l" t="t" r="r" b="b"/>
              <a:pathLst>
                <a:path w="1132" h="1132" extrusionOk="0">
                  <a:moveTo>
                    <a:pt x="572" y="0"/>
                  </a:moveTo>
                  <a:cubicBezTo>
                    <a:pt x="262" y="0"/>
                    <a:pt x="1" y="250"/>
                    <a:pt x="1" y="572"/>
                  </a:cubicBezTo>
                  <a:cubicBezTo>
                    <a:pt x="1" y="881"/>
                    <a:pt x="262"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
            <p:cNvSpPr/>
            <p:nvPr/>
          </p:nvSpPr>
          <p:spPr>
            <a:xfrm>
              <a:off x="2839522" y="442447"/>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
            <p:cNvSpPr/>
            <p:nvPr/>
          </p:nvSpPr>
          <p:spPr>
            <a:xfrm>
              <a:off x="2711466" y="442447"/>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
            <p:cNvSpPr/>
            <p:nvPr/>
          </p:nvSpPr>
          <p:spPr>
            <a:xfrm>
              <a:off x="2647249" y="506252"/>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
            <p:cNvSpPr/>
            <p:nvPr/>
          </p:nvSpPr>
          <p:spPr>
            <a:xfrm>
              <a:off x="2775683"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
            <p:cNvSpPr/>
            <p:nvPr/>
          </p:nvSpPr>
          <p:spPr>
            <a:xfrm>
              <a:off x="2647249" y="377818"/>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
            <p:cNvSpPr/>
            <p:nvPr/>
          </p:nvSpPr>
          <p:spPr>
            <a:xfrm>
              <a:off x="2775683"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
            <p:cNvSpPr/>
            <p:nvPr/>
          </p:nvSpPr>
          <p:spPr>
            <a:xfrm>
              <a:off x="2839522" y="31397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
            <p:cNvSpPr/>
            <p:nvPr/>
          </p:nvSpPr>
          <p:spPr>
            <a:xfrm>
              <a:off x="2711466" y="314391"/>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
            <p:cNvSpPr/>
            <p:nvPr/>
          </p:nvSpPr>
          <p:spPr>
            <a:xfrm>
              <a:off x="2839522" y="698525"/>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
            <p:cNvSpPr/>
            <p:nvPr/>
          </p:nvSpPr>
          <p:spPr>
            <a:xfrm>
              <a:off x="2711466" y="698525"/>
              <a:ext cx="38894" cy="38894"/>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
            <p:cNvSpPr/>
            <p:nvPr/>
          </p:nvSpPr>
          <p:spPr>
            <a:xfrm>
              <a:off x="2647249" y="762330"/>
              <a:ext cx="38894" cy="38929"/>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
            <p:cNvSpPr/>
            <p:nvPr/>
          </p:nvSpPr>
          <p:spPr>
            <a:xfrm>
              <a:off x="2775683"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
            <p:cNvSpPr/>
            <p:nvPr/>
          </p:nvSpPr>
          <p:spPr>
            <a:xfrm>
              <a:off x="2647249"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
            <p:cNvSpPr/>
            <p:nvPr/>
          </p:nvSpPr>
          <p:spPr>
            <a:xfrm>
              <a:off x="2775683"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
            <p:cNvSpPr/>
            <p:nvPr/>
          </p:nvSpPr>
          <p:spPr>
            <a:xfrm>
              <a:off x="2839522" y="570091"/>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
            <p:cNvSpPr/>
            <p:nvPr/>
          </p:nvSpPr>
          <p:spPr>
            <a:xfrm>
              <a:off x="2711466" y="570881"/>
              <a:ext cx="38894" cy="38482"/>
            </a:xfrm>
            <a:custGeom>
              <a:avLst/>
              <a:gdLst/>
              <a:ahLst/>
              <a:cxnLst/>
              <a:rect l="l" t="t" r="r" b="b"/>
              <a:pathLst>
                <a:path w="1132" h="1120" extrusionOk="0">
                  <a:moveTo>
                    <a:pt x="572" y="1"/>
                  </a:moveTo>
                  <a:cubicBezTo>
                    <a:pt x="262" y="1"/>
                    <a:pt x="1" y="251"/>
                    <a:pt x="1" y="560"/>
                  </a:cubicBezTo>
                  <a:cubicBezTo>
                    <a:pt x="1" y="870"/>
                    <a:pt x="262"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
            <p:cNvSpPr/>
            <p:nvPr/>
          </p:nvSpPr>
          <p:spPr>
            <a:xfrm>
              <a:off x="2839522" y="954603"/>
              <a:ext cx="38894" cy="38894"/>
            </a:xfrm>
            <a:custGeom>
              <a:avLst/>
              <a:gdLst/>
              <a:ahLst/>
              <a:cxnLst/>
              <a:rect l="l" t="t" r="r" b="b"/>
              <a:pathLst>
                <a:path w="1132" h="1132"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
            <p:cNvSpPr/>
            <p:nvPr/>
          </p:nvSpPr>
          <p:spPr>
            <a:xfrm>
              <a:off x="2711466" y="954603"/>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
            <p:cNvSpPr/>
            <p:nvPr/>
          </p:nvSpPr>
          <p:spPr>
            <a:xfrm>
              <a:off x="2647249" y="1018854"/>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
            <p:cNvSpPr/>
            <p:nvPr/>
          </p:nvSpPr>
          <p:spPr>
            <a:xfrm>
              <a:off x="2775683"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
            <p:cNvSpPr/>
            <p:nvPr/>
          </p:nvSpPr>
          <p:spPr>
            <a:xfrm>
              <a:off x="2647249"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
            <p:cNvSpPr/>
            <p:nvPr/>
          </p:nvSpPr>
          <p:spPr>
            <a:xfrm>
              <a:off x="2775683"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
            <p:cNvSpPr/>
            <p:nvPr/>
          </p:nvSpPr>
          <p:spPr>
            <a:xfrm>
              <a:off x="2839522"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
            <p:cNvSpPr/>
            <p:nvPr/>
          </p:nvSpPr>
          <p:spPr>
            <a:xfrm>
              <a:off x="2711466" y="826993"/>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
            <p:cNvSpPr/>
            <p:nvPr/>
          </p:nvSpPr>
          <p:spPr>
            <a:xfrm>
              <a:off x="2839522" y="1210302"/>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
            <p:cNvSpPr/>
            <p:nvPr/>
          </p:nvSpPr>
          <p:spPr>
            <a:xfrm>
              <a:off x="2711466" y="1210714"/>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
            <p:cNvSpPr/>
            <p:nvPr/>
          </p:nvSpPr>
          <p:spPr>
            <a:xfrm>
              <a:off x="2647249" y="1274519"/>
              <a:ext cx="38894" cy="38894"/>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
            <p:cNvSpPr/>
            <p:nvPr/>
          </p:nvSpPr>
          <p:spPr>
            <a:xfrm>
              <a:off x="2775683"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
            <p:cNvSpPr/>
            <p:nvPr/>
          </p:nvSpPr>
          <p:spPr>
            <a:xfrm>
              <a:off x="2647249" y="1146463"/>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
            <p:cNvSpPr/>
            <p:nvPr/>
          </p:nvSpPr>
          <p:spPr>
            <a:xfrm>
              <a:off x="2775683"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
            <p:cNvSpPr/>
            <p:nvPr/>
          </p:nvSpPr>
          <p:spPr>
            <a:xfrm>
              <a:off x="2839522"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
            <p:cNvSpPr/>
            <p:nvPr/>
          </p:nvSpPr>
          <p:spPr>
            <a:xfrm>
              <a:off x="2711466" y="1082659"/>
              <a:ext cx="38894" cy="38894"/>
            </a:xfrm>
            <a:custGeom>
              <a:avLst/>
              <a:gdLst/>
              <a:ahLst/>
              <a:cxnLst/>
              <a:rect l="l" t="t" r="r" b="b"/>
              <a:pathLst>
                <a:path w="1132" h="1132" extrusionOk="0">
                  <a:moveTo>
                    <a:pt x="572" y="1"/>
                  </a:moveTo>
                  <a:cubicBezTo>
                    <a:pt x="262" y="1"/>
                    <a:pt x="1" y="251"/>
                    <a:pt x="1" y="560"/>
                  </a:cubicBezTo>
                  <a:cubicBezTo>
                    <a:pt x="1" y="870"/>
                    <a:pt x="262"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
            <p:cNvSpPr/>
            <p:nvPr/>
          </p:nvSpPr>
          <p:spPr>
            <a:xfrm>
              <a:off x="2839522" y="1466792"/>
              <a:ext cx="38894" cy="38894"/>
            </a:xfrm>
            <a:custGeom>
              <a:avLst/>
              <a:gdLst/>
              <a:ahLst/>
              <a:cxnLst/>
              <a:rect l="l" t="t" r="r" b="b"/>
              <a:pathLst>
                <a:path w="1132" h="1132" extrusionOk="0">
                  <a:moveTo>
                    <a:pt x="560" y="0"/>
                  </a:moveTo>
                  <a:cubicBezTo>
                    <a:pt x="250" y="0"/>
                    <a:pt x="0" y="250"/>
                    <a:pt x="0" y="560"/>
                  </a:cubicBezTo>
                  <a:cubicBezTo>
                    <a:pt x="12" y="893"/>
                    <a:pt x="250" y="1132"/>
                    <a:pt x="560" y="1132"/>
                  </a:cubicBezTo>
                  <a:cubicBezTo>
                    <a:pt x="881"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
            <p:cNvSpPr/>
            <p:nvPr/>
          </p:nvSpPr>
          <p:spPr>
            <a:xfrm>
              <a:off x="2711466" y="1467204"/>
              <a:ext cx="38894" cy="38894"/>
            </a:xfrm>
            <a:custGeom>
              <a:avLst/>
              <a:gdLst/>
              <a:ahLst/>
              <a:cxnLst/>
              <a:rect l="l" t="t" r="r" b="b"/>
              <a:pathLst>
                <a:path w="1132" h="1132" extrusionOk="0">
                  <a:moveTo>
                    <a:pt x="572" y="0"/>
                  </a:moveTo>
                  <a:cubicBezTo>
                    <a:pt x="262" y="0"/>
                    <a:pt x="1" y="250"/>
                    <a:pt x="1" y="560"/>
                  </a:cubicBezTo>
                  <a:cubicBezTo>
                    <a:pt x="1" y="870"/>
                    <a:pt x="262"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
            <p:cNvSpPr/>
            <p:nvPr/>
          </p:nvSpPr>
          <p:spPr>
            <a:xfrm>
              <a:off x="2647249" y="153100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
            <p:cNvSpPr/>
            <p:nvPr/>
          </p:nvSpPr>
          <p:spPr>
            <a:xfrm>
              <a:off x="2775683"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
            <p:cNvSpPr/>
            <p:nvPr/>
          </p:nvSpPr>
          <p:spPr>
            <a:xfrm>
              <a:off x="2647249" y="1402575"/>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
            <p:cNvSpPr/>
            <p:nvPr/>
          </p:nvSpPr>
          <p:spPr>
            <a:xfrm>
              <a:off x="2775683"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
            <p:cNvSpPr/>
            <p:nvPr/>
          </p:nvSpPr>
          <p:spPr>
            <a:xfrm>
              <a:off x="2839522" y="1338736"/>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
            <p:cNvSpPr/>
            <p:nvPr/>
          </p:nvSpPr>
          <p:spPr>
            <a:xfrm>
              <a:off x="2711466" y="1338736"/>
              <a:ext cx="38894" cy="38894"/>
            </a:xfrm>
            <a:custGeom>
              <a:avLst/>
              <a:gdLst/>
              <a:ahLst/>
              <a:cxnLst/>
              <a:rect l="l" t="t" r="r" b="b"/>
              <a:pathLst>
                <a:path w="1132" h="1132" extrusionOk="0">
                  <a:moveTo>
                    <a:pt x="572" y="1"/>
                  </a:moveTo>
                  <a:cubicBezTo>
                    <a:pt x="262" y="1"/>
                    <a:pt x="1" y="251"/>
                    <a:pt x="1" y="560"/>
                  </a:cubicBezTo>
                  <a:cubicBezTo>
                    <a:pt x="1" y="882"/>
                    <a:pt x="262"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
            <p:cNvSpPr/>
            <p:nvPr/>
          </p:nvSpPr>
          <p:spPr>
            <a:xfrm>
              <a:off x="2839522" y="1722870"/>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
            <p:cNvSpPr/>
            <p:nvPr/>
          </p:nvSpPr>
          <p:spPr>
            <a:xfrm>
              <a:off x="2711466" y="1723282"/>
              <a:ext cx="38894" cy="38894"/>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
            <p:cNvSpPr/>
            <p:nvPr/>
          </p:nvSpPr>
          <p:spPr>
            <a:xfrm>
              <a:off x="2647249"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
            <p:cNvSpPr/>
            <p:nvPr/>
          </p:nvSpPr>
          <p:spPr>
            <a:xfrm>
              <a:off x="2775683"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
            <p:cNvSpPr/>
            <p:nvPr/>
          </p:nvSpPr>
          <p:spPr>
            <a:xfrm>
              <a:off x="2647249" y="1659065"/>
              <a:ext cx="38894" cy="38894"/>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
            <p:cNvSpPr/>
            <p:nvPr/>
          </p:nvSpPr>
          <p:spPr>
            <a:xfrm>
              <a:off x="2775683"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
            <p:cNvSpPr/>
            <p:nvPr/>
          </p:nvSpPr>
          <p:spPr>
            <a:xfrm>
              <a:off x="2839522" y="1594848"/>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
            <p:cNvSpPr/>
            <p:nvPr/>
          </p:nvSpPr>
          <p:spPr>
            <a:xfrm>
              <a:off x="2711466" y="1594848"/>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
            <p:cNvSpPr/>
            <p:nvPr/>
          </p:nvSpPr>
          <p:spPr>
            <a:xfrm>
              <a:off x="2839522"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
            <p:cNvSpPr/>
            <p:nvPr/>
          </p:nvSpPr>
          <p:spPr>
            <a:xfrm>
              <a:off x="2711466" y="1979359"/>
              <a:ext cx="38894" cy="38929"/>
            </a:xfrm>
            <a:custGeom>
              <a:avLst/>
              <a:gdLst/>
              <a:ahLst/>
              <a:cxnLst/>
              <a:rect l="l" t="t" r="r" b="b"/>
              <a:pathLst>
                <a:path w="1132" h="1133"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
            <p:cNvSpPr/>
            <p:nvPr/>
          </p:nvSpPr>
          <p:spPr>
            <a:xfrm>
              <a:off x="2647249" y="2043611"/>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
            <p:cNvSpPr/>
            <p:nvPr/>
          </p:nvSpPr>
          <p:spPr>
            <a:xfrm>
              <a:off x="2775683"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
            <p:cNvSpPr/>
            <p:nvPr/>
          </p:nvSpPr>
          <p:spPr>
            <a:xfrm>
              <a:off x="2647249" y="1915143"/>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
            <p:cNvSpPr/>
            <p:nvPr/>
          </p:nvSpPr>
          <p:spPr>
            <a:xfrm>
              <a:off x="2775683"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
            <p:cNvSpPr/>
            <p:nvPr/>
          </p:nvSpPr>
          <p:spPr>
            <a:xfrm>
              <a:off x="2839522"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
            <p:cNvSpPr/>
            <p:nvPr/>
          </p:nvSpPr>
          <p:spPr>
            <a:xfrm>
              <a:off x="2711466" y="1851338"/>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
            <p:cNvSpPr/>
            <p:nvPr/>
          </p:nvSpPr>
          <p:spPr>
            <a:xfrm>
              <a:off x="2519193"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
            <p:cNvSpPr/>
            <p:nvPr/>
          </p:nvSpPr>
          <p:spPr>
            <a:xfrm>
              <a:off x="2583410"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
            <p:cNvSpPr/>
            <p:nvPr/>
          </p:nvSpPr>
          <p:spPr>
            <a:xfrm>
              <a:off x="2519193"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
            <p:cNvSpPr/>
            <p:nvPr/>
          </p:nvSpPr>
          <p:spPr>
            <a:xfrm>
              <a:off x="2519193"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
            <p:cNvSpPr/>
            <p:nvPr/>
          </p:nvSpPr>
          <p:spPr>
            <a:xfrm>
              <a:off x="2583410" y="58314"/>
              <a:ext cx="38894" cy="38894"/>
            </a:xfrm>
            <a:custGeom>
              <a:avLst/>
              <a:gdLst/>
              <a:ahLst/>
              <a:cxnLst/>
              <a:rect l="l" t="t" r="r" b="b"/>
              <a:pathLst>
                <a:path w="1132" h="1132" extrusionOk="0">
                  <a:moveTo>
                    <a:pt x="560" y="0"/>
                  </a:moveTo>
                  <a:cubicBezTo>
                    <a:pt x="251" y="0"/>
                    <a:pt x="1" y="250"/>
                    <a:pt x="1" y="572"/>
                  </a:cubicBezTo>
                  <a:cubicBezTo>
                    <a:pt x="13"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
            <p:cNvSpPr/>
            <p:nvPr/>
          </p:nvSpPr>
          <p:spPr>
            <a:xfrm>
              <a:off x="2583410" y="442447"/>
              <a:ext cx="38894" cy="38894"/>
            </a:xfrm>
            <a:custGeom>
              <a:avLst/>
              <a:gdLst/>
              <a:ahLst/>
              <a:cxnLst/>
              <a:rect l="l" t="t" r="r" b="b"/>
              <a:pathLst>
                <a:path w="1132" h="1132" extrusionOk="0">
                  <a:moveTo>
                    <a:pt x="560" y="0"/>
                  </a:moveTo>
                  <a:cubicBezTo>
                    <a:pt x="251" y="0"/>
                    <a:pt x="1" y="250"/>
                    <a:pt x="1" y="560"/>
                  </a:cubicBezTo>
                  <a:cubicBezTo>
                    <a:pt x="13" y="881"/>
                    <a:pt x="251" y="1131"/>
                    <a:pt x="560" y="1131"/>
                  </a:cubicBezTo>
                  <a:cubicBezTo>
                    <a:pt x="870" y="1131"/>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
            <p:cNvSpPr/>
            <p:nvPr/>
          </p:nvSpPr>
          <p:spPr>
            <a:xfrm>
              <a:off x="2519193"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
            <p:cNvSpPr/>
            <p:nvPr/>
          </p:nvSpPr>
          <p:spPr>
            <a:xfrm>
              <a:off x="2519193"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
            <p:cNvSpPr/>
            <p:nvPr/>
          </p:nvSpPr>
          <p:spPr>
            <a:xfrm>
              <a:off x="2583410" y="313979"/>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
            <p:cNvSpPr/>
            <p:nvPr/>
          </p:nvSpPr>
          <p:spPr>
            <a:xfrm>
              <a:off x="2583410" y="698525"/>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
            <p:cNvSpPr/>
            <p:nvPr/>
          </p:nvSpPr>
          <p:spPr>
            <a:xfrm>
              <a:off x="2519193"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
            <p:cNvSpPr/>
            <p:nvPr/>
          </p:nvSpPr>
          <p:spPr>
            <a:xfrm>
              <a:off x="2519193"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
            <p:cNvSpPr/>
            <p:nvPr/>
          </p:nvSpPr>
          <p:spPr>
            <a:xfrm>
              <a:off x="2583410" y="570091"/>
              <a:ext cx="38894" cy="38894"/>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
            <p:cNvSpPr/>
            <p:nvPr/>
          </p:nvSpPr>
          <p:spPr>
            <a:xfrm>
              <a:off x="2583410" y="954603"/>
              <a:ext cx="38894" cy="38894"/>
            </a:xfrm>
            <a:custGeom>
              <a:avLst/>
              <a:gdLst/>
              <a:ahLst/>
              <a:cxnLst/>
              <a:rect l="l" t="t" r="r" b="b"/>
              <a:pathLst>
                <a:path w="1132" h="1132" extrusionOk="0">
                  <a:moveTo>
                    <a:pt x="560" y="1"/>
                  </a:moveTo>
                  <a:cubicBezTo>
                    <a:pt x="251" y="1"/>
                    <a:pt x="1" y="263"/>
                    <a:pt x="1" y="572"/>
                  </a:cubicBezTo>
                  <a:cubicBezTo>
                    <a:pt x="13"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
            <p:cNvSpPr/>
            <p:nvPr/>
          </p:nvSpPr>
          <p:spPr>
            <a:xfrm>
              <a:off x="2519193"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
            <p:cNvSpPr/>
            <p:nvPr/>
          </p:nvSpPr>
          <p:spPr>
            <a:xfrm>
              <a:off x="2519193"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
            <p:cNvSpPr/>
            <p:nvPr/>
          </p:nvSpPr>
          <p:spPr>
            <a:xfrm>
              <a:off x="2583410"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
            <p:cNvSpPr/>
            <p:nvPr/>
          </p:nvSpPr>
          <p:spPr>
            <a:xfrm>
              <a:off x="2583410" y="1210302"/>
              <a:ext cx="38894" cy="38894"/>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
            <p:cNvSpPr/>
            <p:nvPr/>
          </p:nvSpPr>
          <p:spPr>
            <a:xfrm>
              <a:off x="2519193"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
            <p:cNvSpPr/>
            <p:nvPr/>
          </p:nvSpPr>
          <p:spPr>
            <a:xfrm>
              <a:off x="2519193"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
            <p:cNvSpPr/>
            <p:nvPr/>
          </p:nvSpPr>
          <p:spPr>
            <a:xfrm>
              <a:off x="2583410"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
            <p:cNvSpPr/>
            <p:nvPr/>
          </p:nvSpPr>
          <p:spPr>
            <a:xfrm>
              <a:off x="2583410" y="1466792"/>
              <a:ext cx="38894" cy="38894"/>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
            <p:cNvSpPr/>
            <p:nvPr/>
          </p:nvSpPr>
          <p:spPr>
            <a:xfrm>
              <a:off x="2519193"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
            <p:cNvSpPr/>
            <p:nvPr/>
          </p:nvSpPr>
          <p:spPr>
            <a:xfrm>
              <a:off x="2519193"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
            <p:cNvSpPr/>
            <p:nvPr/>
          </p:nvSpPr>
          <p:spPr>
            <a:xfrm>
              <a:off x="2583410" y="1338736"/>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
            <p:cNvSpPr/>
            <p:nvPr/>
          </p:nvSpPr>
          <p:spPr>
            <a:xfrm>
              <a:off x="2583410" y="1722870"/>
              <a:ext cx="38894" cy="38894"/>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
            <p:cNvSpPr/>
            <p:nvPr/>
          </p:nvSpPr>
          <p:spPr>
            <a:xfrm>
              <a:off x="2519193" y="1787121"/>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
            <p:cNvSpPr/>
            <p:nvPr/>
          </p:nvSpPr>
          <p:spPr>
            <a:xfrm>
              <a:off x="2519193"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
            <p:cNvSpPr/>
            <p:nvPr/>
          </p:nvSpPr>
          <p:spPr>
            <a:xfrm>
              <a:off x="2583410" y="1594848"/>
              <a:ext cx="38894" cy="38894"/>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
            <p:cNvSpPr/>
            <p:nvPr/>
          </p:nvSpPr>
          <p:spPr>
            <a:xfrm>
              <a:off x="2583410"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
            <p:cNvSpPr/>
            <p:nvPr/>
          </p:nvSpPr>
          <p:spPr>
            <a:xfrm>
              <a:off x="2519193"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
            <p:cNvSpPr/>
            <p:nvPr/>
          </p:nvSpPr>
          <p:spPr>
            <a:xfrm>
              <a:off x="2519193"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
            <p:cNvSpPr/>
            <p:nvPr/>
          </p:nvSpPr>
          <p:spPr>
            <a:xfrm>
              <a:off x="2583410"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
            <p:cNvSpPr/>
            <p:nvPr/>
          </p:nvSpPr>
          <p:spPr>
            <a:xfrm>
              <a:off x="5273169" y="2101300"/>
              <a:ext cx="33981" cy="38482"/>
            </a:xfrm>
            <a:custGeom>
              <a:avLst/>
              <a:gdLst/>
              <a:ahLst/>
              <a:cxnLst/>
              <a:rect l="l" t="t" r="r" b="b"/>
              <a:pathLst>
                <a:path w="989" h="1120" extrusionOk="0">
                  <a:moveTo>
                    <a:pt x="560" y="0"/>
                  </a:moveTo>
                  <a:cubicBezTo>
                    <a:pt x="251" y="0"/>
                    <a:pt x="0" y="238"/>
                    <a:pt x="0" y="548"/>
                  </a:cubicBezTo>
                  <a:cubicBezTo>
                    <a:pt x="0" y="857"/>
                    <a:pt x="251" y="1119"/>
                    <a:pt x="560" y="1119"/>
                  </a:cubicBezTo>
                  <a:cubicBezTo>
                    <a:pt x="739" y="1119"/>
                    <a:pt x="893" y="1036"/>
                    <a:pt x="989" y="905"/>
                  </a:cubicBezTo>
                  <a:lnTo>
                    <a:pt x="5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
            <p:cNvSpPr/>
            <p:nvPr/>
          </p:nvSpPr>
          <p:spPr>
            <a:xfrm>
              <a:off x="5208952"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
            <p:cNvSpPr/>
            <p:nvPr/>
          </p:nvSpPr>
          <p:spPr>
            <a:xfrm>
              <a:off x="5400813" y="2359404"/>
              <a:ext cx="27041" cy="36455"/>
            </a:xfrm>
            <a:custGeom>
              <a:avLst/>
              <a:gdLst/>
              <a:ahLst/>
              <a:cxnLst/>
              <a:rect l="l" t="t" r="r" b="b"/>
              <a:pathLst>
                <a:path w="787" h="1061" extrusionOk="0">
                  <a:moveTo>
                    <a:pt x="334" y="1"/>
                  </a:moveTo>
                  <a:cubicBezTo>
                    <a:pt x="131" y="96"/>
                    <a:pt x="0" y="287"/>
                    <a:pt x="0" y="489"/>
                  </a:cubicBezTo>
                  <a:cubicBezTo>
                    <a:pt x="0" y="787"/>
                    <a:pt x="250" y="1061"/>
                    <a:pt x="560" y="1061"/>
                  </a:cubicBezTo>
                  <a:cubicBezTo>
                    <a:pt x="643" y="1061"/>
                    <a:pt x="715" y="1049"/>
                    <a:pt x="786" y="1013"/>
                  </a:cubicBezTo>
                  <a:lnTo>
                    <a:pt x="33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
            <p:cNvSpPr/>
            <p:nvPr/>
          </p:nvSpPr>
          <p:spPr>
            <a:xfrm>
              <a:off x="5272757"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
            <p:cNvSpPr/>
            <p:nvPr/>
          </p:nvSpPr>
          <p:spPr>
            <a:xfrm>
              <a:off x="5208952"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
            <p:cNvSpPr/>
            <p:nvPr/>
          </p:nvSpPr>
          <p:spPr>
            <a:xfrm>
              <a:off x="5336974"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
            <p:cNvSpPr/>
            <p:nvPr/>
          </p:nvSpPr>
          <p:spPr>
            <a:xfrm>
              <a:off x="5208952"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
            <p:cNvSpPr/>
            <p:nvPr/>
          </p:nvSpPr>
          <p:spPr>
            <a:xfrm>
              <a:off x="5336974"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
            <p:cNvSpPr/>
            <p:nvPr/>
          </p:nvSpPr>
          <p:spPr>
            <a:xfrm>
              <a:off x="5272757"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
            <p:cNvSpPr/>
            <p:nvPr/>
          </p:nvSpPr>
          <p:spPr>
            <a:xfrm>
              <a:off x="5144701" y="2100887"/>
              <a:ext cx="38894" cy="38894"/>
            </a:xfrm>
            <a:custGeom>
              <a:avLst/>
              <a:gdLst/>
              <a:ahLst/>
              <a:cxnLst/>
              <a:rect l="l" t="t" r="r" b="b"/>
              <a:pathLst>
                <a:path w="1132" h="1132" extrusionOk="0">
                  <a:moveTo>
                    <a:pt x="561" y="0"/>
                  </a:moveTo>
                  <a:cubicBezTo>
                    <a:pt x="251" y="0"/>
                    <a:pt x="1" y="250"/>
                    <a:pt x="1" y="560"/>
                  </a:cubicBezTo>
                  <a:cubicBezTo>
                    <a:pt x="13"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
            <p:cNvSpPr/>
            <p:nvPr/>
          </p:nvSpPr>
          <p:spPr>
            <a:xfrm>
              <a:off x="5016679"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
            <p:cNvSpPr/>
            <p:nvPr/>
          </p:nvSpPr>
          <p:spPr>
            <a:xfrm>
              <a:off x="4952840" y="2164692"/>
              <a:ext cx="38894" cy="38894"/>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
            <p:cNvSpPr/>
            <p:nvPr/>
          </p:nvSpPr>
          <p:spPr>
            <a:xfrm>
              <a:off x="5080896" y="2164692"/>
              <a:ext cx="38894" cy="38894"/>
            </a:xfrm>
            <a:custGeom>
              <a:avLst/>
              <a:gdLst/>
              <a:ahLst/>
              <a:cxnLst/>
              <a:rect l="l" t="t" r="r" b="b"/>
              <a:pathLst>
                <a:path w="1132" h="1132" extrusionOk="0">
                  <a:moveTo>
                    <a:pt x="560" y="0"/>
                  </a:moveTo>
                  <a:cubicBezTo>
                    <a:pt x="251" y="0"/>
                    <a:pt x="1" y="251"/>
                    <a:pt x="1" y="560"/>
                  </a:cubicBezTo>
                  <a:cubicBezTo>
                    <a:pt x="12"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
            <p:cNvSpPr/>
            <p:nvPr/>
          </p:nvSpPr>
          <p:spPr>
            <a:xfrm>
              <a:off x="5144701" y="2356965"/>
              <a:ext cx="38894" cy="38894"/>
            </a:xfrm>
            <a:custGeom>
              <a:avLst/>
              <a:gdLst/>
              <a:ahLst/>
              <a:cxnLst/>
              <a:rect l="l" t="t" r="r" b="b"/>
              <a:pathLst>
                <a:path w="1132" h="1132" extrusionOk="0">
                  <a:moveTo>
                    <a:pt x="561" y="0"/>
                  </a:moveTo>
                  <a:cubicBezTo>
                    <a:pt x="251" y="0"/>
                    <a:pt x="1" y="250"/>
                    <a:pt x="1" y="560"/>
                  </a:cubicBezTo>
                  <a:cubicBezTo>
                    <a:pt x="13" y="881"/>
                    <a:pt x="251" y="1132"/>
                    <a:pt x="561" y="1132"/>
                  </a:cubicBezTo>
                  <a:cubicBezTo>
                    <a:pt x="870" y="1132"/>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
            <p:cNvSpPr/>
            <p:nvPr/>
          </p:nvSpPr>
          <p:spPr>
            <a:xfrm>
              <a:off x="5016679"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
            <p:cNvSpPr/>
            <p:nvPr/>
          </p:nvSpPr>
          <p:spPr>
            <a:xfrm>
              <a:off x="4952840"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
            <p:cNvSpPr/>
            <p:nvPr/>
          </p:nvSpPr>
          <p:spPr>
            <a:xfrm>
              <a:off x="5080896"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
            <p:cNvSpPr/>
            <p:nvPr/>
          </p:nvSpPr>
          <p:spPr>
            <a:xfrm>
              <a:off x="4952840" y="2292336"/>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
            <p:cNvSpPr/>
            <p:nvPr/>
          </p:nvSpPr>
          <p:spPr>
            <a:xfrm>
              <a:off x="5080896" y="2292336"/>
              <a:ext cx="38894" cy="38894"/>
            </a:xfrm>
            <a:custGeom>
              <a:avLst/>
              <a:gdLst/>
              <a:ahLst/>
              <a:cxnLst/>
              <a:rect l="l" t="t" r="r" b="b"/>
              <a:pathLst>
                <a:path w="1132" h="1132" extrusionOk="0">
                  <a:moveTo>
                    <a:pt x="560" y="0"/>
                  </a:moveTo>
                  <a:cubicBezTo>
                    <a:pt x="251" y="0"/>
                    <a:pt x="1" y="262"/>
                    <a:pt x="1" y="572"/>
                  </a:cubicBezTo>
                  <a:cubicBezTo>
                    <a:pt x="12"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
            <p:cNvSpPr/>
            <p:nvPr/>
          </p:nvSpPr>
          <p:spPr>
            <a:xfrm>
              <a:off x="5144701" y="2228497"/>
              <a:ext cx="38894" cy="38894"/>
            </a:xfrm>
            <a:custGeom>
              <a:avLst/>
              <a:gdLst/>
              <a:ahLst/>
              <a:cxnLst/>
              <a:rect l="l" t="t" r="r" b="b"/>
              <a:pathLst>
                <a:path w="1132"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
            <p:cNvSpPr/>
            <p:nvPr/>
          </p:nvSpPr>
          <p:spPr>
            <a:xfrm>
              <a:off x="5016679"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
            <p:cNvSpPr/>
            <p:nvPr/>
          </p:nvSpPr>
          <p:spPr>
            <a:xfrm>
              <a:off x="4888624" y="2100887"/>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
            <p:cNvSpPr/>
            <p:nvPr/>
          </p:nvSpPr>
          <p:spPr>
            <a:xfrm>
              <a:off x="4760568" y="2100475"/>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
            <p:cNvSpPr/>
            <p:nvPr/>
          </p:nvSpPr>
          <p:spPr>
            <a:xfrm>
              <a:off x="4696763"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
            <p:cNvSpPr/>
            <p:nvPr/>
          </p:nvSpPr>
          <p:spPr>
            <a:xfrm>
              <a:off x="4824407" y="2164692"/>
              <a:ext cx="38894" cy="38894"/>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
            <p:cNvSpPr/>
            <p:nvPr/>
          </p:nvSpPr>
          <p:spPr>
            <a:xfrm>
              <a:off x="4888624" y="2356965"/>
              <a:ext cx="38894" cy="38894"/>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
            <p:cNvSpPr/>
            <p:nvPr/>
          </p:nvSpPr>
          <p:spPr>
            <a:xfrm>
              <a:off x="4760568" y="2356965"/>
              <a:ext cx="38929" cy="38894"/>
            </a:xfrm>
            <a:custGeom>
              <a:avLst/>
              <a:gdLst/>
              <a:ahLst/>
              <a:cxnLst/>
              <a:rect l="l" t="t" r="r" b="b"/>
              <a:pathLst>
                <a:path w="1133"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
            <p:cNvSpPr/>
            <p:nvPr/>
          </p:nvSpPr>
          <p:spPr>
            <a:xfrm>
              <a:off x="4696763"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
            <p:cNvSpPr/>
            <p:nvPr/>
          </p:nvSpPr>
          <p:spPr>
            <a:xfrm>
              <a:off x="4824407"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
            <p:cNvSpPr/>
            <p:nvPr/>
          </p:nvSpPr>
          <p:spPr>
            <a:xfrm>
              <a:off x="4696763"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
            <p:cNvSpPr/>
            <p:nvPr/>
          </p:nvSpPr>
          <p:spPr>
            <a:xfrm>
              <a:off x="4824407" y="2292336"/>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
            <p:cNvSpPr/>
            <p:nvPr/>
          </p:nvSpPr>
          <p:spPr>
            <a:xfrm>
              <a:off x="4888624" y="2228497"/>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
            <p:cNvSpPr/>
            <p:nvPr/>
          </p:nvSpPr>
          <p:spPr>
            <a:xfrm>
              <a:off x="4760568" y="2228909"/>
              <a:ext cx="38929" cy="38894"/>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
            <p:cNvSpPr/>
            <p:nvPr/>
          </p:nvSpPr>
          <p:spPr>
            <a:xfrm>
              <a:off x="4632134" y="2100887"/>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
            <p:cNvSpPr/>
            <p:nvPr/>
          </p:nvSpPr>
          <p:spPr>
            <a:xfrm>
              <a:off x="4504490" y="21004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
            <p:cNvSpPr/>
            <p:nvPr/>
          </p:nvSpPr>
          <p:spPr>
            <a:xfrm>
              <a:off x="4440685" y="2164692"/>
              <a:ext cx="38482" cy="38894"/>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
            <p:cNvSpPr/>
            <p:nvPr/>
          </p:nvSpPr>
          <p:spPr>
            <a:xfrm>
              <a:off x="4568329" y="2164692"/>
              <a:ext cx="38894" cy="38894"/>
            </a:xfrm>
            <a:custGeom>
              <a:avLst/>
              <a:gdLst/>
              <a:ahLst/>
              <a:cxnLst/>
              <a:rect l="l" t="t" r="r" b="b"/>
              <a:pathLst>
                <a:path w="1132" h="1132" extrusionOk="0">
                  <a:moveTo>
                    <a:pt x="572" y="0"/>
                  </a:moveTo>
                  <a:cubicBezTo>
                    <a:pt x="250" y="0"/>
                    <a:pt x="0" y="251"/>
                    <a:pt x="0" y="560"/>
                  </a:cubicBezTo>
                  <a:cubicBezTo>
                    <a:pt x="12" y="882"/>
                    <a:pt x="274"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
            <p:cNvSpPr/>
            <p:nvPr/>
          </p:nvSpPr>
          <p:spPr>
            <a:xfrm>
              <a:off x="4632134" y="2356965"/>
              <a:ext cx="38894" cy="38894"/>
            </a:xfrm>
            <a:custGeom>
              <a:avLst/>
              <a:gdLst/>
              <a:ahLst/>
              <a:cxnLst/>
              <a:rect l="l" t="t" r="r" b="b"/>
              <a:pathLst>
                <a:path w="1132" h="1132" extrusionOk="0">
                  <a:moveTo>
                    <a:pt x="572" y="0"/>
                  </a:moveTo>
                  <a:cubicBezTo>
                    <a:pt x="262" y="0"/>
                    <a:pt x="0" y="250"/>
                    <a:pt x="0" y="560"/>
                  </a:cubicBezTo>
                  <a:cubicBezTo>
                    <a:pt x="24" y="881"/>
                    <a:pt x="274"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
            <p:cNvSpPr/>
            <p:nvPr/>
          </p:nvSpPr>
          <p:spPr>
            <a:xfrm>
              <a:off x="4504490" y="2356965"/>
              <a:ext cx="38894" cy="38894"/>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
            <p:cNvSpPr/>
            <p:nvPr/>
          </p:nvSpPr>
          <p:spPr>
            <a:xfrm>
              <a:off x="4440685" y="242076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
            <p:cNvSpPr/>
            <p:nvPr/>
          </p:nvSpPr>
          <p:spPr>
            <a:xfrm>
              <a:off x="4568329" y="242076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
            <p:cNvSpPr/>
            <p:nvPr/>
          </p:nvSpPr>
          <p:spPr>
            <a:xfrm>
              <a:off x="4440685" y="2292336"/>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
            <p:cNvSpPr/>
            <p:nvPr/>
          </p:nvSpPr>
          <p:spPr>
            <a:xfrm>
              <a:off x="4568329" y="2292336"/>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
            <p:cNvSpPr/>
            <p:nvPr/>
          </p:nvSpPr>
          <p:spPr>
            <a:xfrm>
              <a:off x="4632134" y="2228497"/>
              <a:ext cx="38894" cy="38894"/>
            </a:xfrm>
            <a:custGeom>
              <a:avLst/>
              <a:gdLst/>
              <a:ahLst/>
              <a:cxnLst/>
              <a:rect l="l" t="t" r="r" b="b"/>
              <a:pathLst>
                <a:path w="1132" h="1132" extrusionOk="0">
                  <a:moveTo>
                    <a:pt x="572" y="1"/>
                  </a:moveTo>
                  <a:cubicBezTo>
                    <a:pt x="262" y="1"/>
                    <a:pt x="0" y="251"/>
                    <a:pt x="0" y="572"/>
                  </a:cubicBezTo>
                  <a:cubicBezTo>
                    <a:pt x="0"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
            <p:cNvSpPr/>
            <p:nvPr/>
          </p:nvSpPr>
          <p:spPr>
            <a:xfrm>
              <a:off x="4504490" y="2228909"/>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
            <p:cNvSpPr/>
            <p:nvPr/>
          </p:nvSpPr>
          <p:spPr>
            <a:xfrm>
              <a:off x="4376056" y="2100887"/>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
            <p:cNvSpPr/>
            <p:nvPr/>
          </p:nvSpPr>
          <p:spPr>
            <a:xfrm>
              <a:off x="4248412"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
            <p:cNvSpPr/>
            <p:nvPr/>
          </p:nvSpPr>
          <p:spPr>
            <a:xfrm>
              <a:off x="4184195"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
            <p:cNvSpPr/>
            <p:nvPr/>
          </p:nvSpPr>
          <p:spPr>
            <a:xfrm>
              <a:off x="4312217" y="2164692"/>
              <a:ext cx="38894" cy="38894"/>
            </a:xfrm>
            <a:custGeom>
              <a:avLst/>
              <a:gdLst/>
              <a:ahLst/>
              <a:cxnLst/>
              <a:rect l="l" t="t" r="r" b="b"/>
              <a:pathLst>
                <a:path w="1132" h="1132" extrusionOk="0">
                  <a:moveTo>
                    <a:pt x="560" y="0"/>
                  </a:moveTo>
                  <a:cubicBezTo>
                    <a:pt x="251" y="0"/>
                    <a:pt x="1" y="251"/>
                    <a:pt x="1" y="560"/>
                  </a:cubicBezTo>
                  <a:cubicBezTo>
                    <a:pt x="1" y="882"/>
                    <a:pt x="263"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
            <p:cNvSpPr/>
            <p:nvPr/>
          </p:nvSpPr>
          <p:spPr>
            <a:xfrm>
              <a:off x="4376056" y="2356965"/>
              <a:ext cx="38894" cy="38894"/>
            </a:xfrm>
            <a:custGeom>
              <a:avLst/>
              <a:gdLst/>
              <a:ahLst/>
              <a:cxnLst/>
              <a:rect l="l" t="t" r="r" b="b"/>
              <a:pathLst>
                <a:path w="1132" h="1132" extrusionOk="0">
                  <a:moveTo>
                    <a:pt x="572" y="0"/>
                  </a:moveTo>
                  <a:cubicBezTo>
                    <a:pt x="250" y="0"/>
                    <a:pt x="0" y="250"/>
                    <a:pt x="0" y="560"/>
                  </a:cubicBezTo>
                  <a:cubicBezTo>
                    <a:pt x="12" y="881"/>
                    <a:pt x="274"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
            <p:cNvSpPr/>
            <p:nvPr/>
          </p:nvSpPr>
          <p:spPr>
            <a:xfrm>
              <a:off x="4248412"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
            <p:cNvSpPr/>
            <p:nvPr/>
          </p:nvSpPr>
          <p:spPr>
            <a:xfrm>
              <a:off x="4184195"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
            <p:cNvSpPr/>
            <p:nvPr/>
          </p:nvSpPr>
          <p:spPr>
            <a:xfrm>
              <a:off x="4312217" y="2420769"/>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
            <p:cNvSpPr/>
            <p:nvPr/>
          </p:nvSpPr>
          <p:spPr>
            <a:xfrm>
              <a:off x="4184195"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
            <p:cNvSpPr/>
            <p:nvPr/>
          </p:nvSpPr>
          <p:spPr>
            <a:xfrm>
              <a:off x="4312217" y="2292336"/>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
            <p:cNvSpPr/>
            <p:nvPr/>
          </p:nvSpPr>
          <p:spPr>
            <a:xfrm>
              <a:off x="4376056" y="2228497"/>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
            <p:cNvSpPr/>
            <p:nvPr/>
          </p:nvSpPr>
          <p:spPr>
            <a:xfrm>
              <a:off x="4248412"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
            <p:cNvSpPr/>
            <p:nvPr/>
          </p:nvSpPr>
          <p:spPr>
            <a:xfrm>
              <a:off x="4120356" y="210088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
            <p:cNvSpPr/>
            <p:nvPr/>
          </p:nvSpPr>
          <p:spPr>
            <a:xfrm>
              <a:off x="3991923"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
            <p:cNvSpPr/>
            <p:nvPr/>
          </p:nvSpPr>
          <p:spPr>
            <a:xfrm>
              <a:off x="3928084" y="2164692"/>
              <a:ext cx="38894" cy="38894"/>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
            <p:cNvSpPr/>
            <p:nvPr/>
          </p:nvSpPr>
          <p:spPr>
            <a:xfrm>
              <a:off x="4056139" y="2164692"/>
              <a:ext cx="38894" cy="38894"/>
            </a:xfrm>
            <a:custGeom>
              <a:avLst/>
              <a:gdLst/>
              <a:ahLst/>
              <a:cxnLst/>
              <a:rect l="l" t="t" r="r" b="b"/>
              <a:pathLst>
                <a:path w="1132" h="1132" extrusionOk="0">
                  <a:moveTo>
                    <a:pt x="560" y="0"/>
                  </a:moveTo>
                  <a:cubicBezTo>
                    <a:pt x="250" y="0"/>
                    <a:pt x="0" y="251"/>
                    <a:pt x="0" y="560"/>
                  </a:cubicBezTo>
                  <a:cubicBezTo>
                    <a:pt x="12" y="882"/>
                    <a:pt x="262" y="1132"/>
                    <a:pt x="560" y="1132"/>
                  </a:cubicBezTo>
                  <a:cubicBezTo>
                    <a:pt x="870" y="1132"/>
                    <a:pt x="1131" y="882"/>
                    <a:pt x="1131" y="560"/>
                  </a:cubicBezTo>
                  <a:cubicBezTo>
                    <a:pt x="1131"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
            <p:cNvSpPr/>
            <p:nvPr/>
          </p:nvSpPr>
          <p:spPr>
            <a:xfrm>
              <a:off x="4120356" y="2356965"/>
              <a:ext cx="38894" cy="38894"/>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
            <p:cNvSpPr/>
            <p:nvPr/>
          </p:nvSpPr>
          <p:spPr>
            <a:xfrm>
              <a:off x="3991923"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
            <p:cNvSpPr/>
            <p:nvPr/>
          </p:nvSpPr>
          <p:spPr>
            <a:xfrm>
              <a:off x="3928084"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
            <p:cNvSpPr/>
            <p:nvPr/>
          </p:nvSpPr>
          <p:spPr>
            <a:xfrm>
              <a:off x="4056139" y="242076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
            <p:cNvSpPr/>
            <p:nvPr/>
          </p:nvSpPr>
          <p:spPr>
            <a:xfrm>
              <a:off x="3928084" y="2292336"/>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
            <p:cNvSpPr/>
            <p:nvPr/>
          </p:nvSpPr>
          <p:spPr>
            <a:xfrm>
              <a:off x="4056139" y="2292336"/>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
            <p:cNvSpPr/>
            <p:nvPr/>
          </p:nvSpPr>
          <p:spPr>
            <a:xfrm>
              <a:off x="4120356"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
            <p:cNvSpPr/>
            <p:nvPr/>
          </p:nvSpPr>
          <p:spPr>
            <a:xfrm>
              <a:off x="3991923"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
            <p:cNvSpPr/>
            <p:nvPr/>
          </p:nvSpPr>
          <p:spPr>
            <a:xfrm>
              <a:off x="3864279"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
            <p:cNvSpPr/>
            <p:nvPr/>
          </p:nvSpPr>
          <p:spPr>
            <a:xfrm>
              <a:off x="3735811" y="21004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
            <p:cNvSpPr/>
            <p:nvPr/>
          </p:nvSpPr>
          <p:spPr>
            <a:xfrm>
              <a:off x="3672006"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
            <p:cNvSpPr/>
            <p:nvPr/>
          </p:nvSpPr>
          <p:spPr>
            <a:xfrm>
              <a:off x="3799650" y="2164692"/>
              <a:ext cx="38894" cy="38894"/>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
            <p:cNvSpPr/>
            <p:nvPr/>
          </p:nvSpPr>
          <p:spPr>
            <a:xfrm>
              <a:off x="3864279"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2"/>
            <p:cNvSpPr/>
            <p:nvPr/>
          </p:nvSpPr>
          <p:spPr>
            <a:xfrm>
              <a:off x="3735811" y="2356965"/>
              <a:ext cx="38894" cy="38894"/>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
            <p:cNvSpPr/>
            <p:nvPr/>
          </p:nvSpPr>
          <p:spPr>
            <a:xfrm>
              <a:off x="3672006"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2"/>
            <p:cNvSpPr/>
            <p:nvPr/>
          </p:nvSpPr>
          <p:spPr>
            <a:xfrm>
              <a:off x="3799650"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2"/>
            <p:cNvSpPr/>
            <p:nvPr/>
          </p:nvSpPr>
          <p:spPr>
            <a:xfrm>
              <a:off x="3672006"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2"/>
            <p:cNvSpPr/>
            <p:nvPr/>
          </p:nvSpPr>
          <p:spPr>
            <a:xfrm>
              <a:off x="3799650" y="2292336"/>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
            <p:cNvSpPr/>
            <p:nvPr/>
          </p:nvSpPr>
          <p:spPr>
            <a:xfrm>
              <a:off x="3864279"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2"/>
            <p:cNvSpPr/>
            <p:nvPr/>
          </p:nvSpPr>
          <p:spPr>
            <a:xfrm>
              <a:off x="3735811" y="2228909"/>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
            <p:cNvSpPr/>
            <p:nvPr/>
          </p:nvSpPr>
          <p:spPr>
            <a:xfrm>
              <a:off x="3608201"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
            <p:cNvSpPr/>
            <p:nvPr/>
          </p:nvSpPr>
          <p:spPr>
            <a:xfrm>
              <a:off x="3479733" y="2100475"/>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
            <p:cNvSpPr/>
            <p:nvPr/>
          </p:nvSpPr>
          <p:spPr>
            <a:xfrm>
              <a:off x="3415928"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69"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
            <p:cNvSpPr/>
            <p:nvPr/>
          </p:nvSpPr>
          <p:spPr>
            <a:xfrm>
              <a:off x="3543538" y="2164692"/>
              <a:ext cx="38894" cy="38894"/>
            </a:xfrm>
            <a:custGeom>
              <a:avLst/>
              <a:gdLst/>
              <a:ahLst/>
              <a:cxnLst/>
              <a:rect l="l" t="t" r="r" b="b"/>
              <a:pathLst>
                <a:path w="1132" h="1132" extrusionOk="0">
                  <a:moveTo>
                    <a:pt x="572" y="0"/>
                  </a:moveTo>
                  <a:cubicBezTo>
                    <a:pt x="251" y="0"/>
                    <a:pt x="1" y="251"/>
                    <a:pt x="1" y="560"/>
                  </a:cubicBezTo>
                  <a:cubicBezTo>
                    <a:pt x="13" y="882"/>
                    <a:pt x="275"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
            <p:cNvSpPr/>
            <p:nvPr/>
          </p:nvSpPr>
          <p:spPr>
            <a:xfrm>
              <a:off x="3608201"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
            <p:cNvSpPr/>
            <p:nvPr/>
          </p:nvSpPr>
          <p:spPr>
            <a:xfrm>
              <a:off x="3479733" y="2356965"/>
              <a:ext cx="38894" cy="38894"/>
            </a:xfrm>
            <a:custGeom>
              <a:avLst/>
              <a:gdLst/>
              <a:ahLst/>
              <a:cxnLst/>
              <a:rect l="l" t="t" r="r" b="b"/>
              <a:pathLst>
                <a:path w="1132" h="1132" extrusionOk="0">
                  <a:moveTo>
                    <a:pt x="560" y="0"/>
                  </a:moveTo>
                  <a:cubicBezTo>
                    <a:pt x="251" y="0"/>
                    <a:pt x="0" y="250"/>
                    <a:pt x="0" y="560"/>
                  </a:cubicBezTo>
                  <a:cubicBezTo>
                    <a:pt x="0"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2"/>
            <p:cNvSpPr/>
            <p:nvPr/>
          </p:nvSpPr>
          <p:spPr>
            <a:xfrm>
              <a:off x="3415928"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2"/>
            <p:cNvSpPr/>
            <p:nvPr/>
          </p:nvSpPr>
          <p:spPr>
            <a:xfrm>
              <a:off x="3543538" y="2420769"/>
              <a:ext cx="38894" cy="38894"/>
            </a:xfrm>
            <a:custGeom>
              <a:avLst/>
              <a:gdLst/>
              <a:ahLst/>
              <a:cxnLst/>
              <a:rect l="l" t="t" r="r" b="b"/>
              <a:pathLst>
                <a:path w="1132" h="1132" extrusionOk="0">
                  <a:moveTo>
                    <a:pt x="572" y="1"/>
                  </a:moveTo>
                  <a:cubicBezTo>
                    <a:pt x="251" y="1"/>
                    <a:pt x="1" y="251"/>
                    <a:pt x="1" y="572"/>
                  </a:cubicBezTo>
                  <a:cubicBezTo>
                    <a:pt x="1"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
            <p:cNvSpPr/>
            <p:nvPr/>
          </p:nvSpPr>
          <p:spPr>
            <a:xfrm>
              <a:off x="3415928"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
            <p:cNvSpPr/>
            <p:nvPr/>
          </p:nvSpPr>
          <p:spPr>
            <a:xfrm>
              <a:off x="3543538" y="2292336"/>
              <a:ext cx="38894" cy="38894"/>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
            <p:cNvSpPr/>
            <p:nvPr/>
          </p:nvSpPr>
          <p:spPr>
            <a:xfrm>
              <a:off x="3608201"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
            <p:cNvSpPr/>
            <p:nvPr/>
          </p:nvSpPr>
          <p:spPr>
            <a:xfrm>
              <a:off x="3479733" y="2228909"/>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
            <p:cNvSpPr/>
            <p:nvPr/>
          </p:nvSpPr>
          <p:spPr>
            <a:xfrm>
              <a:off x="3351677" y="210088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
            <p:cNvSpPr/>
            <p:nvPr/>
          </p:nvSpPr>
          <p:spPr>
            <a:xfrm>
              <a:off x="3223243"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
            <p:cNvSpPr/>
            <p:nvPr/>
          </p:nvSpPr>
          <p:spPr>
            <a:xfrm>
              <a:off x="3159404"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
            <p:cNvSpPr/>
            <p:nvPr/>
          </p:nvSpPr>
          <p:spPr>
            <a:xfrm>
              <a:off x="3287460" y="2164692"/>
              <a:ext cx="38894" cy="38894"/>
            </a:xfrm>
            <a:custGeom>
              <a:avLst/>
              <a:gdLst/>
              <a:ahLst/>
              <a:cxnLst/>
              <a:rect l="l" t="t" r="r" b="b"/>
              <a:pathLst>
                <a:path w="1132" h="1132" extrusionOk="0">
                  <a:moveTo>
                    <a:pt x="560" y="0"/>
                  </a:moveTo>
                  <a:cubicBezTo>
                    <a:pt x="251" y="0"/>
                    <a:pt x="1" y="251"/>
                    <a:pt x="1" y="560"/>
                  </a:cubicBezTo>
                  <a:cubicBezTo>
                    <a:pt x="12" y="882"/>
                    <a:pt x="262" y="1132"/>
                    <a:pt x="560" y="1132"/>
                  </a:cubicBezTo>
                  <a:cubicBezTo>
                    <a:pt x="882"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
            <p:cNvSpPr/>
            <p:nvPr/>
          </p:nvSpPr>
          <p:spPr>
            <a:xfrm>
              <a:off x="3351677" y="2356965"/>
              <a:ext cx="38894" cy="38894"/>
            </a:xfrm>
            <a:custGeom>
              <a:avLst/>
              <a:gdLst/>
              <a:ahLst/>
              <a:cxnLst/>
              <a:rect l="l" t="t" r="r" b="b"/>
              <a:pathLst>
                <a:path w="1132" h="1132" extrusionOk="0">
                  <a:moveTo>
                    <a:pt x="572" y="0"/>
                  </a:moveTo>
                  <a:cubicBezTo>
                    <a:pt x="263" y="0"/>
                    <a:pt x="1" y="250"/>
                    <a:pt x="1" y="560"/>
                  </a:cubicBezTo>
                  <a:cubicBezTo>
                    <a:pt x="1" y="881"/>
                    <a:pt x="263"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
            <p:cNvSpPr/>
            <p:nvPr/>
          </p:nvSpPr>
          <p:spPr>
            <a:xfrm>
              <a:off x="3223243"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
            <p:cNvSpPr/>
            <p:nvPr/>
          </p:nvSpPr>
          <p:spPr>
            <a:xfrm>
              <a:off x="3159404"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
            <p:cNvSpPr/>
            <p:nvPr/>
          </p:nvSpPr>
          <p:spPr>
            <a:xfrm>
              <a:off x="3287460" y="2420769"/>
              <a:ext cx="38894" cy="38894"/>
            </a:xfrm>
            <a:custGeom>
              <a:avLst/>
              <a:gdLst/>
              <a:ahLst/>
              <a:cxnLst/>
              <a:rect l="l" t="t" r="r" b="b"/>
              <a:pathLst>
                <a:path w="1132" h="1132" extrusionOk="0">
                  <a:moveTo>
                    <a:pt x="560" y="1"/>
                  </a:moveTo>
                  <a:cubicBezTo>
                    <a:pt x="251" y="1"/>
                    <a:pt x="1" y="251"/>
                    <a:pt x="1" y="572"/>
                  </a:cubicBezTo>
                  <a:cubicBezTo>
                    <a:pt x="1"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
            <p:cNvSpPr/>
            <p:nvPr/>
          </p:nvSpPr>
          <p:spPr>
            <a:xfrm>
              <a:off x="3159404"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
            <p:cNvSpPr/>
            <p:nvPr/>
          </p:nvSpPr>
          <p:spPr>
            <a:xfrm>
              <a:off x="3287460" y="2292336"/>
              <a:ext cx="38894" cy="38894"/>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
            <p:cNvSpPr/>
            <p:nvPr/>
          </p:nvSpPr>
          <p:spPr>
            <a:xfrm>
              <a:off x="3351677" y="2228497"/>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
            <p:cNvSpPr/>
            <p:nvPr/>
          </p:nvSpPr>
          <p:spPr>
            <a:xfrm>
              <a:off x="3223243"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
            <p:cNvSpPr/>
            <p:nvPr/>
          </p:nvSpPr>
          <p:spPr>
            <a:xfrm>
              <a:off x="3095599" y="2100887"/>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
            <p:cNvSpPr/>
            <p:nvPr/>
          </p:nvSpPr>
          <p:spPr>
            <a:xfrm>
              <a:off x="2967544" y="21004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
            <p:cNvSpPr/>
            <p:nvPr/>
          </p:nvSpPr>
          <p:spPr>
            <a:xfrm>
              <a:off x="2903327" y="2164692"/>
              <a:ext cx="38894" cy="38894"/>
            </a:xfrm>
            <a:custGeom>
              <a:avLst/>
              <a:gdLst/>
              <a:ahLst/>
              <a:cxnLst/>
              <a:rect l="l" t="t" r="r" b="b"/>
              <a:pathLst>
                <a:path w="1132" h="1132" extrusionOk="0">
                  <a:moveTo>
                    <a:pt x="572" y="0"/>
                  </a:moveTo>
                  <a:cubicBezTo>
                    <a:pt x="251" y="0"/>
                    <a:pt x="1" y="251"/>
                    <a:pt x="1" y="560"/>
                  </a:cubicBezTo>
                  <a:cubicBezTo>
                    <a:pt x="12"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
            <p:cNvSpPr/>
            <p:nvPr/>
          </p:nvSpPr>
          <p:spPr>
            <a:xfrm>
              <a:off x="3031795"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
            <p:cNvSpPr/>
            <p:nvPr/>
          </p:nvSpPr>
          <p:spPr>
            <a:xfrm>
              <a:off x="3095599" y="2356965"/>
              <a:ext cx="38894" cy="38894"/>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
            <p:cNvSpPr/>
            <p:nvPr/>
          </p:nvSpPr>
          <p:spPr>
            <a:xfrm>
              <a:off x="2967544"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
            <p:cNvSpPr/>
            <p:nvPr/>
          </p:nvSpPr>
          <p:spPr>
            <a:xfrm>
              <a:off x="2903327"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
            <p:cNvSpPr/>
            <p:nvPr/>
          </p:nvSpPr>
          <p:spPr>
            <a:xfrm>
              <a:off x="3031795"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
            <p:cNvSpPr/>
            <p:nvPr/>
          </p:nvSpPr>
          <p:spPr>
            <a:xfrm>
              <a:off x="2903327" y="2292336"/>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
            <p:cNvSpPr/>
            <p:nvPr/>
          </p:nvSpPr>
          <p:spPr>
            <a:xfrm>
              <a:off x="3031795"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
            <p:cNvSpPr/>
            <p:nvPr/>
          </p:nvSpPr>
          <p:spPr>
            <a:xfrm>
              <a:off x="3095599"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
            <p:cNvSpPr/>
            <p:nvPr/>
          </p:nvSpPr>
          <p:spPr>
            <a:xfrm>
              <a:off x="2967544"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
            <p:cNvSpPr/>
            <p:nvPr/>
          </p:nvSpPr>
          <p:spPr>
            <a:xfrm>
              <a:off x="2839522" y="2100887"/>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
            <p:cNvSpPr/>
            <p:nvPr/>
          </p:nvSpPr>
          <p:spPr>
            <a:xfrm>
              <a:off x="2711466" y="2100475"/>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
            <p:cNvSpPr/>
            <p:nvPr/>
          </p:nvSpPr>
          <p:spPr>
            <a:xfrm>
              <a:off x="2647249" y="2164692"/>
              <a:ext cx="38894" cy="38894"/>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
            <p:cNvSpPr/>
            <p:nvPr/>
          </p:nvSpPr>
          <p:spPr>
            <a:xfrm>
              <a:off x="2775683"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
            <p:cNvSpPr/>
            <p:nvPr/>
          </p:nvSpPr>
          <p:spPr>
            <a:xfrm>
              <a:off x="2839522" y="2356965"/>
              <a:ext cx="38894" cy="38894"/>
            </a:xfrm>
            <a:custGeom>
              <a:avLst/>
              <a:gdLst/>
              <a:ahLst/>
              <a:cxnLst/>
              <a:rect l="l" t="t" r="r" b="b"/>
              <a:pathLst>
                <a:path w="1132" h="1132" extrusionOk="0">
                  <a:moveTo>
                    <a:pt x="560" y="0"/>
                  </a:moveTo>
                  <a:cubicBezTo>
                    <a:pt x="250" y="0"/>
                    <a:pt x="0" y="250"/>
                    <a:pt x="0" y="560"/>
                  </a:cubicBezTo>
                  <a:cubicBezTo>
                    <a:pt x="12" y="881"/>
                    <a:pt x="250" y="1132"/>
                    <a:pt x="560" y="1132"/>
                  </a:cubicBezTo>
                  <a:cubicBezTo>
                    <a:pt x="881"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
            <p:cNvSpPr/>
            <p:nvPr/>
          </p:nvSpPr>
          <p:spPr>
            <a:xfrm>
              <a:off x="2711466" y="2356965"/>
              <a:ext cx="38894" cy="38894"/>
            </a:xfrm>
            <a:custGeom>
              <a:avLst/>
              <a:gdLst/>
              <a:ahLst/>
              <a:cxnLst/>
              <a:rect l="l" t="t" r="r" b="b"/>
              <a:pathLst>
                <a:path w="1132" h="1132" extrusionOk="0">
                  <a:moveTo>
                    <a:pt x="572" y="0"/>
                  </a:moveTo>
                  <a:cubicBezTo>
                    <a:pt x="262" y="0"/>
                    <a:pt x="1" y="250"/>
                    <a:pt x="1" y="560"/>
                  </a:cubicBezTo>
                  <a:cubicBezTo>
                    <a:pt x="1" y="870"/>
                    <a:pt x="262"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
            <p:cNvSpPr/>
            <p:nvPr/>
          </p:nvSpPr>
          <p:spPr>
            <a:xfrm>
              <a:off x="2647249"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
            <p:cNvSpPr/>
            <p:nvPr/>
          </p:nvSpPr>
          <p:spPr>
            <a:xfrm>
              <a:off x="2775683"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
            <p:cNvSpPr/>
            <p:nvPr/>
          </p:nvSpPr>
          <p:spPr>
            <a:xfrm>
              <a:off x="2647249" y="2292336"/>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
            <p:cNvSpPr/>
            <p:nvPr/>
          </p:nvSpPr>
          <p:spPr>
            <a:xfrm>
              <a:off x="2775683"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
            <p:cNvSpPr/>
            <p:nvPr/>
          </p:nvSpPr>
          <p:spPr>
            <a:xfrm>
              <a:off x="2839522"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
            <p:cNvSpPr/>
            <p:nvPr/>
          </p:nvSpPr>
          <p:spPr>
            <a:xfrm>
              <a:off x="2711466" y="2228909"/>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
            <p:cNvSpPr/>
            <p:nvPr/>
          </p:nvSpPr>
          <p:spPr>
            <a:xfrm>
              <a:off x="2583410" y="2100887"/>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
            <p:cNvSpPr/>
            <p:nvPr/>
          </p:nvSpPr>
          <p:spPr>
            <a:xfrm>
              <a:off x="2519193"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
            <p:cNvSpPr/>
            <p:nvPr/>
          </p:nvSpPr>
          <p:spPr>
            <a:xfrm>
              <a:off x="2583410" y="2356965"/>
              <a:ext cx="38894" cy="38894"/>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
            <p:cNvSpPr/>
            <p:nvPr/>
          </p:nvSpPr>
          <p:spPr>
            <a:xfrm>
              <a:off x="2519193"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
            <p:cNvSpPr/>
            <p:nvPr/>
          </p:nvSpPr>
          <p:spPr>
            <a:xfrm>
              <a:off x="2519193"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
            <p:cNvSpPr/>
            <p:nvPr/>
          </p:nvSpPr>
          <p:spPr>
            <a:xfrm>
              <a:off x="2583410"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
            <p:cNvSpPr/>
            <p:nvPr/>
          </p:nvSpPr>
          <p:spPr>
            <a:xfrm>
              <a:off x="2267204"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
            <p:cNvSpPr/>
            <p:nvPr/>
          </p:nvSpPr>
          <p:spPr>
            <a:xfrm>
              <a:off x="2395260" y="-5903"/>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
            <p:cNvSpPr/>
            <p:nvPr/>
          </p:nvSpPr>
          <p:spPr>
            <a:xfrm>
              <a:off x="2459065"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
            <p:cNvSpPr/>
            <p:nvPr/>
          </p:nvSpPr>
          <p:spPr>
            <a:xfrm>
              <a:off x="2330597" y="186335"/>
              <a:ext cx="38894" cy="38929"/>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
            <p:cNvSpPr/>
            <p:nvPr/>
          </p:nvSpPr>
          <p:spPr>
            <a:xfrm>
              <a:off x="2267204"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
            <p:cNvSpPr/>
            <p:nvPr/>
          </p:nvSpPr>
          <p:spPr>
            <a:xfrm>
              <a:off x="2395260" y="250174"/>
              <a:ext cx="38482" cy="38894"/>
            </a:xfrm>
            <a:custGeom>
              <a:avLst/>
              <a:gdLst/>
              <a:ahLst/>
              <a:cxnLst/>
              <a:rect l="l" t="t" r="r" b="b"/>
              <a:pathLst>
                <a:path w="1120" h="1132" extrusionOk="0">
                  <a:moveTo>
                    <a:pt x="560" y="0"/>
                  </a:moveTo>
                  <a:cubicBezTo>
                    <a:pt x="250" y="0"/>
                    <a:pt x="0" y="250"/>
                    <a:pt x="0" y="560"/>
                  </a:cubicBezTo>
                  <a:cubicBezTo>
                    <a:pt x="0" y="881"/>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
            <p:cNvSpPr/>
            <p:nvPr/>
          </p:nvSpPr>
          <p:spPr>
            <a:xfrm>
              <a:off x="2267204"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2"/>
            <p:cNvSpPr/>
            <p:nvPr/>
          </p:nvSpPr>
          <p:spPr>
            <a:xfrm>
              <a:off x="2395260" y="121706"/>
              <a:ext cx="38482" cy="38894"/>
            </a:xfrm>
            <a:custGeom>
              <a:avLst/>
              <a:gdLst/>
              <a:ahLst/>
              <a:cxnLst/>
              <a:rect l="l" t="t" r="r" b="b"/>
              <a:pathLst>
                <a:path w="1120" h="1132" extrusionOk="0">
                  <a:moveTo>
                    <a:pt x="560" y="1"/>
                  </a:moveTo>
                  <a:cubicBezTo>
                    <a:pt x="250" y="1"/>
                    <a:pt x="0" y="251"/>
                    <a:pt x="0" y="572"/>
                  </a:cubicBezTo>
                  <a:cubicBezTo>
                    <a:pt x="0" y="894"/>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2"/>
            <p:cNvSpPr/>
            <p:nvPr/>
          </p:nvSpPr>
          <p:spPr>
            <a:xfrm>
              <a:off x="2459065"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2"/>
            <p:cNvSpPr/>
            <p:nvPr/>
          </p:nvSpPr>
          <p:spPr>
            <a:xfrm>
              <a:off x="2330597"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2"/>
            <p:cNvSpPr/>
            <p:nvPr/>
          </p:nvSpPr>
          <p:spPr>
            <a:xfrm>
              <a:off x="2459065"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2"/>
            <p:cNvSpPr/>
            <p:nvPr/>
          </p:nvSpPr>
          <p:spPr>
            <a:xfrm>
              <a:off x="2330597" y="44244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2"/>
            <p:cNvSpPr/>
            <p:nvPr/>
          </p:nvSpPr>
          <p:spPr>
            <a:xfrm>
              <a:off x="2267204"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2"/>
            <p:cNvSpPr/>
            <p:nvPr/>
          </p:nvSpPr>
          <p:spPr>
            <a:xfrm>
              <a:off x="2395260" y="506252"/>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2"/>
            <p:cNvSpPr/>
            <p:nvPr/>
          </p:nvSpPr>
          <p:spPr>
            <a:xfrm>
              <a:off x="2267204"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2"/>
            <p:cNvSpPr/>
            <p:nvPr/>
          </p:nvSpPr>
          <p:spPr>
            <a:xfrm>
              <a:off x="2395260" y="377818"/>
              <a:ext cx="38482" cy="38894"/>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2"/>
            <p:cNvSpPr/>
            <p:nvPr/>
          </p:nvSpPr>
          <p:spPr>
            <a:xfrm>
              <a:off x="2459065"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2"/>
            <p:cNvSpPr/>
            <p:nvPr/>
          </p:nvSpPr>
          <p:spPr>
            <a:xfrm>
              <a:off x="2330597" y="314391"/>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2"/>
            <p:cNvSpPr/>
            <p:nvPr/>
          </p:nvSpPr>
          <p:spPr>
            <a:xfrm>
              <a:off x="2459065"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2"/>
            <p:cNvSpPr/>
            <p:nvPr/>
          </p:nvSpPr>
          <p:spPr>
            <a:xfrm>
              <a:off x="2330597"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2"/>
            <p:cNvSpPr/>
            <p:nvPr/>
          </p:nvSpPr>
          <p:spPr>
            <a:xfrm>
              <a:off x="2267204"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2"/>
            <p:cNvSpPr/>
            <p:nvPr/>
          </p:nvSpPr>
          <p:spPr>
            <a:xfrm>
              <a:off x="2395260" y="762330"/>
              <a:ext cx="38482" cy="38929"/>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2"/>
            <p:cNvSpPr/>
            <p:nvPr/>
          </p:nvSpPr>
          <p:spPr>
            <a:xfrm>
              <a:off x="2267204"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2"/>
            <p:cNvSpPr/>
            <p:nvPr/>
          </p:nvSpPr>
          <p:spPr>
            <a:xfrm>
              <a:off x="2395260" y="634308"/>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
            <p:cNvSpPr/>
            <p:nvPr/>
          </p:nvSpPr>
          <p:spPr>
            <a:xfrm>
              <a:off x="2459065"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
            <p:cNvSpPr/>
            <p:nvPr/>
          </p:nvSpPr>
          <p:spPr>
            <a:xfrm>
              <a:off x="2330597" y="570881"/>
              <a:ext cx="38894" cy="38482"/>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
            <p:cNvSpPr/>
            <p:nvPr/>
          </p:nvSpPr>
          <p:spPr>
            <a:xfrm>
              <a:off x="2459065"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2"/>
            <p:cNvSpPr/>
            <p:nvPr/>
          </p:nvSpPr>
          <p:spPr>
            <a:xfrm>
              <a:off x="2330597"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2"/>
            <p:cNvSpPr/>
            <p:nvPr/>
          </p:nvSpPr>
          <p:spPr>
            <a:xfrm>
              <a:off x="2267204"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
            <p:cNvSpPr/>
            <p:nvPr/>
          </p:nvSpPr>
          <p:spPr>
            <a:xfrm>
              <a:off x="2395260" y="1018854"/>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
            <p:cNvSpPr/>
            <p:nvPr/>
          </p:nvSpPr>
          <p:spPr>
            <a:xfrm>
              <a:off x="2267204"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
            <p:cNvSpPr/>
            <p:nvPr/>
          </p:nvSpPr>
          <p:spPr>
            <a:xfrm>
              <a:off x="2395260" y="890386"/>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
            <p:cNvSpPr/>
            <p:nvPr/>
          </p:nvSpPr>
          <p:spPr>
            <a:xfrm>
              <a:off x="2459065"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
            <p:cNvSpPr/>
            <p:nvPr/>
          </p:nvSpPr>
          <p:spPr>
            <a:xfrm>
              <a:off x="2330597" y="82699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
            <p:cNvSpPr/>
            <p:nvPr/>
          </p:nvSpPr>
          <p:spPr>
            <a:xfrm>
              <a:off x="2459065"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
            <p:cNvSpPr/>
            <p:nvPr/>
          </p:nvSpPr>
          <p:spPr>
            <a:xfrm>
              <a:off x="2330597" y="1210714"/>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
            <p:cNvSpPr/>
            <p:nvPr/>
          </p:nvSpPr>
          <p:spPr>
            <a:xfrm>
              <a:off x="2267204"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
            <p:cNvSpPr/>
            <p:nvPr/>
          </p:nvSpPr>
          <p:spPr>
            <a:xfrm>
              <a:off x="2395260" y="1274519"/>
              <a:ext cx="38482" cy="38894"/>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
            <p:cNvSpPr/>
            <p:nvPr/>
          </p:nvSpPr>
          <p:spPr>
            <a:xfrm>
              <a:off x="2267204"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
            <p:cNvSpPr/>
            <p:nvPr/>
          </p:nvSpPr>
          <p:spPr>
            <a:xfrm>
              <a:off x="2395260" y="1146463"/>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
            <p:cNvSpPr/>
            <p:nvPr/>
          </p:nvSpPr>
          <p:spPr>
            <a:xfrm>
              <a:off x="2459065"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
            <p:cNvSpPr/>
            <p:nvPr/>
          </p:nvSpPr>
          <p:spPr>
            <a:xfrm>
              <a:off x="2330597" y="1082659"/>
              <a:ext cx="38894" cy="38894"/>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
            <p:cNvSpPr/>
            <p:nvPr/>
          </p:nvSpPr>
          <p:spPr>
            <a:xfrm>
              <a:off x="2459065"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
            <p:cNvSpPr/>
            <p:nvPr/>
          </p:nvSpPr>
          <p:spPr>
            <a:xfrm>
              <a:off x="2330597" y="1467204"/>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
            <p:cNvSpPr/>
            <p:nvPr/>
          </p:nvSpPr>
          <p:spPr>
            <a:xfrm>
              <a:off x="2267204"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
            <p:cNvSpPr/>
            <p:nvPr/>
          </p:nvSpPr>
          <p:spPr>
            <a:xfrm>
              <a:off x="2395260" y="153100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
            <p:cNvSpPr/>
            <p:nvPr/>
          </p:nvSpPr>
          <p:spPr>
            <a:xfrm>
              <a:off x="2267204"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
            <p:cNvSpPr/>
            <p:nvPr/>
          </p:nvSpPr>
          <p:spPr>
            <a:xfrm>
              <a:off x="2395260" y="1402575"/>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
            <p:cNvSpPr/>
            <p:nvPr/>
          </p:nvSpPr>
          <p:spPr>
            <a:xfrm>
              <a:off x="2459065"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
            <p:cNvSpPr/>
            <p:nvPr/>
          </p:nvSpPr>
          <p:spPr>
            <a:xfrm>
              <a:off x="2330597" y="133873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
            <p:cNvSpPr/>
            <p:nvPr/>
          </p:nvSpPr>
          <p:spPr>
            <a:xfrm>
              <a:off x="2459065"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
            <p:cNvSpPr/>
            <p:nvPr/>
          </p:nvSpPr>
          <p:spPr>
            <a:xfrm>
              <a:off x="2330597" y="172328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
            <p:cNvSpPr/>
            <p:nvPr/>
          </p:nvSpPr>
          <p:spPr>
            <a:xfrm>
              <a:off x="2267204" y="1787121"/>
              <a:ext cx="38894" cy="38894"/>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
            <p:cNvSpPr/>
            <p:nvPr/>
          </p:nvSpPr>
          <p:spPr>
            <a:xfrm>
              <a:off x="2395260" y="1787121"/>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
            <p:cNvSpPr/>
            <p:nvPr/>
          </p:nvSpPr>
          <p:spPr>
            <a:xfrm>
              <a:off x="2267204"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
            <p:cNvSpPr/>
            <p:nvPr/>
          </p:nvSpPr>
          <p:spPr>
            <a:xfrm>
              <a:off x="2395260" y="1659065"/>
              <a:ext cx="38482" cy="38894"/>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
            <p:cNvSpPr/>
            <p:nvPr/>
          </p:nvSpPr>
          <p:spPr>
            <a:xfrm>
              <a:off x="2459065"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
            <p:cNvSpPr/>
            <p:nvPr/>
          </p:nvSpPr>
          <p:spPr>
            <a:xfrm>
              <a:off x="2330597"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
            <p:cNvSpPr/>
            <p:nvPr/>
          </p:nvSpPr>
          <p:spPr>
            <a:xfrm>
              <a:off x="2459065"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
            <p:cNvSpPr/>
            <p:nvPr/>
          </p:nvSpPr>
          <p:spPr>
            <a:xfrm>
              <a:off x="2330597" y="1979359"/>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
            <p:cNvSpPr/>
            <p:nvPr/>
          </p:nvSpPr>
          <p:spPr>
            <a:xfrm>
              <a:off x="2267204"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
            <p:cNvSpPr/>
            <p:nvPr/>
          </p:nvSpPr>
          <p:spPr>
            <a:xfrm>
              <a:off x="2395260" y="2043611"/>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
            <p:cNvSpPr/>
            <p:nvPr/>
          </p:nvSpPr>
          <p:spPr>
            <a:xfrm>
              <a:off x="2267204"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
            <p:cNvSpPr/>
            <p:nvPr/>
          </p:nvSpPr>
          <p:spPr>
            <a:xfrm>
              <a:off x="2395260" y="1915143"/>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
            <p:cNvSpPr/>
            <p:nvPr/>
          </p:nvSpPr>
          <p:spPr>
            <a:xfrm>
              <a:off x="2459065"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2"/>
            <p:cNvSpPr/>
            <p:nvPr/>
          </p:nvSpPr>
          <p:spPr>
            <a:xfrm>
              <a:off x="2330597"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2"/>
            <p:cNvSpPr/>
            <p:nvPr/>
          </p:nvSpPr>
          <p:spPr>
            <a:xfrm>
              <a:off x="2011127"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2"/>
            <p:cNvSpPr/>
            <p:nvPr/>
          </p:nvSpPr>
          <p:spPr>
            <a:xfrm>
              <a:off x="2138736"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2"/>
            <p:cNvSpPr/>
            <p:nvPr/>
          </p:nvSpPr>
          <p:spPr>
            <a:xfrm>
              <a:off x="2202987"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2"/>
            <p:cNvSpPr/>
            <p:nvPr/>
          </p:nvSpPr>
          <p:spPr>
            <a:xfrm>
              <a:off x="2074931" y="186335"/>
              <a:ext cx="38894" cy="38929"/>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2" y="870"/>
                    <a:pt x="1132" y="561"/>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2"/>
            <p:cNvSpPr/>
            <p:nvPr/>
          </p:nvSpPr>
          <p:spPr>
            <a:xfrm>
              <a:off x="2011127"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2"/>
            <p:cNvSpPr/>
            <p:nvPr/>
          </p:nvSpPr>
          <p:spPr>
            <a:xfrm>
              <a:off x="2138736" y="250174"/>
              <a:ext cx="38894" cy="38894"/>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2"/>
            <p:cNvSpPr/>
            <p:nvPr/>
          </p:nvSpPr>
          <p:spPr>
            <a:xfrm>
              <a:off x="2011127"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2"/>
            <p:cNvSpPr/>
            <p:nvPr/>
          </p:nvSpPr>
          <p:spPr>
            <a:xfrm>
              <a:off x="2138736" y="121706"/>
              <a:ext cx="38894" cy="38894"/>
            </a:xfrm>
            <a:custGeom>
              <a:avLst/>
              <a:gdLst/>
              <a:ahLst/>
              <a:cxnLst/>
              <a:rect l="l" t="t" r="r" b="b"/>
              <a:pathLst>
                <a:path w="1132" h="1132" extrusionOk="0">
                  <a:moveTo>
                    <a:pt x="572" y="1"/>
                  </a:moveTo>
                  <a:cubicBezTo>
                    <a:pt x="263" y="1"/>
                    <a:pt x="1" y="251"/>
                    <a:pt x="1" y="572"/>
                  </a:cubicBezTo>
                  <a:cubicBezTo>
                    <a:pt x="25"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2"/>
            <p:cNvSpPr/>
            <p:nvPr/>
          </p:nvSpPr>
          <p:spPr>
            <a:xfrm>
              <a:off x="2202987"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2"/>
            <p:cNvSpPr/>
            <p:nvPr/>
          </p:nvSpPr>
          <p:spPr>
            <a:xfrm>
              <a:off x="2074931" y="58314"/>
              <a:ext cx="38894" cy="38894"/>
            </a:xfrm>
            <a:custGeom>
              <a:avLst/>
              <a:gdLst/>
              <a:ahLst/>
              <a:cxnLst/>
              <a:rect l="l" t="t" r="r" b="b"/>
              <a:pathLst>
                <a:path w="1132" h="1132" extrusionOk="0">
                  <a:moveTo>
                    <a:pt x="572" y="0"/>
                  </a:moveTo>
                  <a:cubicBezTo>
                    <a:pt x="250" y="0"/>
                    <a:pt x="0" y="250"/>
                    <a:pt x="0" y="572"/>
                  </a:cubicBezTo>
                  <a:cubicBezTo>
                    <a:pt x="0" y="881"/>
                    <a:pt x="250" y="1131"/>
                    <a:pt x="572" y="1131"/>
                  </a:cubicBezTo>
                  <a:cubicBezTo>
                    <a:pt x="881" y="1131"/>
                    <a:pt x="1132" y="881"/>
                    <a:pt x="1132" y="572"/>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2"/>
            <p:cNvSpPr/>
            <p:nvPr/>
          </p:nvSpPr>
          <p:spPr>
            <a:xfrm>
              <a:off x="2202987"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2"/>
            <p:cNvSpPr/>
            <p:nvPr/>
          </p:nvSpPr>
          <p:spPr>
            <a:xfrm>
              <a:off x="2074931" y="442447"/>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2"/>
            <p:cNvSpPr/>
            <p:nvPr/>
          </p:nvSpPr>
          <p:spPr>
            <a:xfrm>
              <a:off x="2011127"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2"/>
            <p:cNvSpPr/>
            <p:nvPr/>
          </p:nvSpPr>
          <p:spPr>
            <a:xfrm>
              <a:off x="2138736" y="506252"/>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2"/>
            <p:cNvSpPr/>
            <p:nvPr/>
          </p:nvSpPr>
          <p:spPr>
            <a:xfrm>
              <a:off x="2011127"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2"/>
            <p:cNvSpPr/>
            <p:nvPr/>
          </p:nvSpPr>
          <p:spPr>
            <a:xfrm>
              <a:off x="2138736" y="377818"/>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2"/>
            <p:cNvSpPr/>
            <p:nvPr/>
          </p:nvSpPr>
          <p:spPr>
            <a:xfrm>
              <a:off x="2202987" y="31397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2"/>
            <p:cNvSpPr/>
            <p:nvPr/>
          </p:nvSpPr>
          <p:spPr>
            <a:xfrm>
              <a:off x="2074931" y="314391"/>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2"/>
            <p:cNvSpPr/>
            <p:nvPr/>
          </p:nvSpPr>
          <p:spPr>
            <a:xfrm>
              <a:off x="2202987"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2"/>
            <p:cNvSpPr/>
            <p:nvPr/>
          </p:nvSpPr>
          <p:spPr>
            <a:xfrm>
              <a:off x="2074931" y="698525"/>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2"/>
            <p:cNvSpPr/>
            <p:nvPr/>
          </p:nvSpPr>
          <p:spPr>
            <a:xfrm>
              <a:off x="2011127"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2"/>
            <p:cNvSpPr/>
            <p:nvPr/>
          </p:nvSpPr>
          <p:spPr>
            <a:xfrm>
              <a:off x="2138736" y="762330"/>
              <a:ext cx="38894" cy="38929"/>
            </a:xfrm>
            <a:custGeom>
              <a:avLst/>
              <a:gdLst/>
              <a:ahLst/>
              <a:cxnLst/>
              <a:rect l="l" t="t" r="r" b="b"/>
              <a:pathLst>
                <a:path w="1132" h="1133"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
            <p:cNvSpPr/>
            <p:nvPr/>
          </p:nvSpPr>
          <p:spPr>
            <a:xfrm>
              <a:off x="2011127"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2"/>
            <p:cNvSpPr/>
            <p:nvPr/>
          </p:nvSpPr>
          <p:spPr>
            <a:xfrm>
              <a:off x="2138736"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2"/>
            <p:cNvSpPr/>
            <p:nvPr/>
          </p:nvSpPr>
          <p:spPr>
            <a:xfrm>
              <a:off x="2202987"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2"/>
            <p:cNvSpPr/>
            <p:nvPr/>
          </p:nvSpPr>
          <p:spPr>
            <a:xfrm>
              <a:off x="2074931" y="570881"/>
              <a:ext cx="38894" cy="38482"/>
            </a:xfrm>
            <a:custGeom>
              <a:avLst/>
              <a:gdLst/>
              <a:ahLst/>
              <a:cxnLst/>
              <a:rect l="l" t="t" r="r" b="b"/>
              <a:pathLst>
                <a:path w="1132" h="1120" extrusionOk="0">
                  <a:moveTo>
                    <a:pt x="572" y="1"/>
                  </a:moveTo>
                  <a:cubicBezTo>
                    <a:pt x="250" y="1"/>
                    <a:pt x="0" y="251"/>
                    <a:pt x="0" y="560"/>
                  </a:cubicBezTo>
                  <a:cubicBezTo>
                    <a:pt x="0" y="870"/>
                    <a:pt x="250" y="1120"/>
                    <a:pt x="572" y="1120"/>
                  </a:cubicBezTo>
                  <a:cubicBezTo>
                    <a:pt x="881" y="1120"/>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2"/>
            <p:cNvSpPr/>
            <p:nvPr/>
          </p:nvSpPr>
          <p:spPr>
            <a:xfrm>
              <a:off x="2202987"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2"/>
            <p:cNvSpPr/>
            <p:nvPr/>
          </p:nvSpPr>
          <p:spPr>
            <a:xfrm>
              <a:off x="2074931" y="954603"/>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2"/>
            <p:cNvSpPr/>
            <p:nvPr/>
          </p:nvSpPr>
          <p:spPr>
            <a:xfrm>
              <a:off x="2011127"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2"/>
            <p:cNvSpPr/>
            <p:nvPr/>
          </p:nvSpPr>
          <p:spPr>
            <a:xfrm>
              <a:off x="2138736" y="1018854"/>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2"/>
            <p:cNvSpPr/>
            <p:nvPr/>
          </p:nvSpPr>
          <p:spPr>
            <a:xfrm>
              <a:off x="2011127"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2"/>
            <p:cNvSpPr/>
            <p:nvPr/>
          </p:nvSpPr>
          <p:spPr>
            <a:xfrm>
              <a:off x="2138736"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2"/>
            <p:cNvSpPr/>
            <p:nvPr/>
          </p:nvSpPr>
          <p:spPr>
            <a:xfrm>
              <a:off x="2202987"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2"/>
            <p:cNvSpPr/>
            <p:nvPr/>
          </p:nvSpPr>
          <p:spPr>
            <a:xfrm>
              <a:off x="2074931" y="82699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2"/>
            <p:cNvSpPr/>
            <p:nvPr/>
          </p:nvSpPr>
          <p:spPr>
            <a:xfrm>
              <a:off x="2202987"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2"/>
            <p:cNvSpPr/>
            <p:nvPr/>
          </p:nvSpPr>
          <p:spPr>
            <a:xfrm>
              <a:off x="2074931" y="1210714"/>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2"/>
            <p:cNvSpPr/>
            <p:nvPr/>
          </p:nvSpPr>
          <p:spPr>
            <a:xfrm>
              <a:off x="2011127"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2"/>
            <p:cNvSpPr/>
            <p:nvPr/>
          </p:nvSpPr>
          <p:spPr>
            <a:xfrm>
              <a:off x="2138736" y="1274519"/>
              <a:ext cx="38894" cy="38894"/>
            </a:xfrm>
            <a:custGeom>
              <a:avLst/>
              <a:gdLst/>
              <a:ahLst/>
              <a:cxnLst/>
              <a:rect l="l" t="t" r="r" b="b"/>
              <a:pathLst>
                <a:path w="1132" h="1132" extrusionOk="0">
                  <a:moveTo>
                    <a:pt x="572" y="1"/>
                  </a:moveTo>
                  <a:cubicBezTo>
                    <a:pt x="263" y="1"/>
                    <a:pt x="1" y="251"/>
                    <a:pt x="1" y="560"/>
                  </a:cubicBezTo>
                  <a:cubicBezTo>
                    <a:pt x="25"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2"/>
            <p:cNvSpPr/>
            <p:nvPr/>
          </p:nvSpPr>
          <p:spPr>
            <a:xfrm>
              <a:off x="2011127"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
            <p:cNvSpPr/>
            <p:nvPr/>
          </p:nvSpPr>
          <p:spPr>
            <a:xfrm>
              <a:off x="2138736" y="1146463"/>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2"/>
            <p:cNvSpPr/>
            <p:nvPr/>
          </p:nvSpPr>
          <p:spPr>
            <a:xfrm>
              <a:off x="2202987"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2"/>
            <p:cNvSpPr/>
            <p:nvPr/>
          </p:nvSpPr>
          <p:spPr>
            <a:xfrm>
              <a:off x="2074931" y="1082659"/>
              <a:ext cx="38894" cy="38894"/>
            </a:xfrm>
            <a:custGeom>
              <a:avLst/>
              <a:gdLst/>
              <a:ahLst/>
              <a:cxnLst/>
              <a:rect l="l" t="t" r="r" b="b"/>
              <a:pathLst>
                <a:path w="1132" h="1132" extrusionOk="0">
                  <a:moveTo>
                    <a:pt x="572" y="1"/>
                  </a:moveTo>
                  <a:cubicBezTo>
                    <a:pt x="250" y="1"/>
                    <a:pt x="0" y="251"/>
                    <a:pt x="0" y="560"/>
                  </a:cubicBezTo>
                  <a:cubicBezTo>
                    <a:pt x="0" y="870"/>
                    <a:pt x="250" y="1132"/>
                    <a:pt x="572" y="1132"/>
                  </a:cubicBezTo>
                  <a:cubicBezTo>
                    <a:pt x="881" y="1132"/>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2"/>
            <p:cNvSpPr/>
            <p:nvPr/>
          </p:nvSpPr>
          <p:spPr>
            <a:xfrm>
              <a:off x="2202987"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2"/>
            <p:cNvSpPr/>
            <p:nvPr/>
          </p:nvSpPr>
          <p:spPr>
            <a:xfrm>
              <a:off x="2074931" y="1467204"/>
              <a:ext cx="38894" cy="38894"/>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2"/>
            <p:cNvSpPr/>
            <p:nvPr/>
          </p:nvSpPr>
          <p:spPr>
            <a:xfrm>
              <a:off x="2011127"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
            <p:cNvSpPr/>
            <p:nvPr/>
          </p:nvSpPr>
          <p:spPr>
            <a:xfrm>
              <a:off x="2138736" y="1531009"/>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2"/>
            <p:cNvSpPr/>
            <p:nvPr/>
          </p:nvSpPr>
          <p:spPr>
            <a:xfrm>
              <a:off x="2011127"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
            <p:cNvSpPr/>
            <p:nvPr/>
          </p:nvSpPr>
          <p:spPr>
            <a:xfrm>
              <a:off x="2138736" y="1402575"/>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2"/>
            <p:cNvSpPr/>
            <p:nvPr/>
          </p:nvSpPr>
          <p:spPr>
            <a:xfrm>
              <a:off x="2202987" y="1338736"/>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2"/>
            <p:cNvSpPr/>
            <p:nvPr/>
          </p:nvSpPr>
          <p:spPr>
            <a:xfrm>
              <a:off x="2074931" y="133873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2" y="882"/>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2"/>
            <p:cNvSpPr/>
            <p:nvPr/>
          </p:nvSpPr>
          <p:spPr>
            <a:xfrm>
              <a:off x="2202987"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2"/>
            <p:cNvSpPr/>
            <p:nvPr/>
          </p:nvSpPr>
          <p:spPr>
            <a:xfrm>
              <a:off x="2074931" y="1723282"/>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2"/>
            <p:cNvSpPr/>
            <p:nvPr/>
          </p:nvSpPr>
          <p:spPr>
            <a:xfrm>
              <a:off x="2011127"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2"/>
            <p:cNvSpPr/>
            <p:nvPr/>
          </p:nvSpPr>
          <p:spPr>
            <a:xfrm>
              <a:off x="2138736" y="1787121"/>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2"/>
            <p:cNvSpPr/>
            <p:nvPr/>
          </p:nvSpPr>
          <p:spPr>
            <a:xfrm>
              <a:off x="2011127"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2"/>
            <p:cNvSpPr/>
            <p:nvPr/>
          </p:nvSpPr>
          <p:spPr>
            <a:xfrm>
              <a:off x="2138736" y="1659065"/>
              <a:ext cx="38894" cy="38894"/>
            </a:xfrm>
            <a:custGeom>
              <a:avLst/>
              <a:gdLst/>
              <a:ahLst/>
              <a:cxnLst/>
              <a:rect l="l" t="t" r="r" b="b"/>
              <a:pathLst>
                <a:path w="1132" h="1132" extrusionOk="0">
                  <a:moveTo>
                    <a:pt x="572" y="0"/>
                  </a:moveTo>
                  <a:cubicBezTo>
                    <a:pt x="263" y="0"/>
                    <a:pt x="1" y="250"/>
                    <a:pt x="1" y="560"/>
                  </a:cubicBezTo>
                  <a:cubicBezTo>
                    <a:pt x="25"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2"/>
            <p:cNvSpPr/>
            <p:nvPr/>
          </p:nvSpPr>
          <p:spPr>
            <a:xfrm>
              <a:off x="2202987"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2"/>
            <p:cNvSpPr/>
            <p:nvPr/>
          </p:nvSpPr>
          <p:spPr>
            <a:xfrm>
              <a:off x="2074931" y="1594848"/>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2"/>
            <p:cNvSpPr/>
            <p:nvPr/>
          </p:nvSpPr>
          <p:spPr>
            <a:xfrm>
              <a:off x="2202987"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2"/>
            <p:cNvSpPr/>
            <p:nvPr/>
          </p:nvSpPr>
          <p:spPr>
            <a:xfrm>
              <a:off x="2074931" y="1979359"/>
              <a:ext cx="38894" cy="38929"/>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2"/>
            <p:cNvSpPr/>
            <p:nvPr/>
          </p:nvSpPr>
          <p:spPr>
            <a:xfrm>
              <a:off x="2011127"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2"/>
            <p:cNvSpPr/>
            <p:nvPr/>
          </p:nvSpPr>
          <p:spPr>
            <a:xfrm>
              <a:off x="2138736" y="2043611"/>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2"/>
            <p:cNvSpPr/>
            <p:nvPr/>
          </p:nvSpPr>
          <p:spPr>
            <a:xfrm>
              <a:off x="2011127"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2"/>
            <p:cNvSpPr/>
            <p:nvPr/>
          </p:nvSpPr>
          <p:spPr>
            <a:xfrm>
              <a:off x="2138736" y="1915143"/>
              <a:ext cx="38894" cy="38894"/>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2"/>
            <p:cNvSpPr/>
            <p:nvPr/>
          </p:nvSpPr>
          <p:spPr>
            <a:xfrm>
              <a:off x="2202987"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2"/>
            <p:cNvSpPr/>
            <p:nvPr/>
          </p:nvSpPr>
          <p:spPr>
            <a:xfrm>
              <a:off x="2074931" y="185133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2"/>
            <p:cNvSpPr/>
            <p:nvPr/>
          </p:nvSpPr>
          <p:spPr>
            <a:xfrm>
              <a:off x="1755015"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2"/>
            <p:cNvSpPr/>
            <p:nvPr/>
          </p:nvSpPr>
          <p:spPr>
            <a:xfrm>
              <a:off x="1882658" y="-5903"/>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2"/>
            <p:cNvSpPr/>
            <p:nvPr/>
          </p:nvSpPr>
          <p:spPr>
            <a:xfrm>
              <a:off x="1946463" y="186335"/>
              <a:ext cx="38894" cy="38516"/>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2"/>
            <p:cNvSpPr/>
            <p:nvPr/>
          </p:nvSpPr>
          <p:spPr>
            <a:xfrm>
              <a:off x="1818854"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2"/>
            <p:cNvSpPr/>
            <p:nvPr/>
          </p:nvSpPr>
          <p:spPr>
            <a:xfrm>
              <a:off x="1755015"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2"/>
            <p:cNvSpPr/>
            <p:nvPr/>
          </p:nvSpPr>
          <p:spPr>
            <a:xfrm>
              <a:off x="1882658" y="250174"/>
              <a:ext cx="38894" cy="38894"/>
            </a:xfrm>
            <a:custGeom>
              <a:avLst/>
              <a:gdLst/>
              <a:ahLst/>
              <a:cxnLst/>
              <a:rect l="l" t="t" r="r" b="b"/>
              <a:pathLst>
                <a:path w="1132" h="1132" extrusionOk="0">
                  <a:moveTo>
                    <a:pt x="572" y="0"/>
                  </a:moveTo>
                  <a:cubicBezTo>
                    <a:pt x="251" y="0"/>
                    <a:pt x="0" y="250"/>
                    <a:pt x="0" y="560"/>
                  </a:cubicBezTo>
                  <a:cubicBezTo>
                    <a:pt x="0"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2"/>
            <p:cNvSpPr/>
            <p:nvPr/>
          </p:nvSpPr>
          <p:spPr>
            <a:xfrm>
              <a:off x="1755015"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2"/>
            <p:cNvSpPr/>
            <p:nvPr/>
          </p:nvSpPr>
          <p:spPr>
            <a:xfrm>
              <a:off x="1882658" y="121706"/>
              <a:ext cx="38894" cy="38894"/>
            </a:xfrm>
            <a:custGeom>
              <a:avLst/>
              <a:gdLst/>
              <a:ahLst/>
              <a:cxnLst/>
              <a:rect l="l" t="t" r="r" b="b"/>
              <a:pathLst>
                <a:path w="1132" h="1132" extrusionOk="0">
                  <a:moveTo>
                    <a:pt x="572" y="1"/>
                  </a:moveTo>
                  <a:cubicBezTo>
                    <a:pt x="251" y="1"/>
                    <a:pt x="0" y="251"/>
                    <a:pt x="0" y="572"/>
                  </a:cubicBezTo>
                  <a:cubicBezTo>
                    <a:pt x="0"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2"/>
            <p:cNvSpPr/>
            <p:nvPr/>
          </p:nvSpPr>
          <p:spPr>
            <a:xfrm>
              <a:off x="1946463" y="58314"/>
              <a:ext cx="38894" cy="38894"/>
            </a:xfrm>
            <a:custGeom>
              <a:avLst/>
              <a:gdLst/>
              <a:ahLst/>
              <a:cxnLst/>
              <a:rect l="l" t="t" r="r" b="b"/>
              <a:pathLst>
                <a:path w="1132" h="1132" extrusionOk="0">
                  <a:moveTo>
                    <a:pt x="572" y="0"/>
                  </a:moveTo>
                  <a:cubicBezTo>
                    <a:pt x="263" y="0"/>
                    <a:pt x="1" y="250"/>
                    <a:pt x="1" y="572"/>
                  </a:cubicBezTo>
                  <a:cubicBezTo>
                    <a:pt x="25"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2"/>
            <p:cNvSpPr/>
            <p:nvPr/>
          </p:nvSpPr>
          <p:spPr>
            <a:xfrm>
              <a:off x="1818854"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2"/>
            <p:cNvSpPr/>
            <p:nvPr/>
          </p:nvSpPr>
          <p:spPr>
            <a:xfrm>
              <a:off x="1946463" y="442447"/>
              <a:ext cx="38894" cy="38894"/>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2"/>
            <p:cNvSpPr/>
            <p:nvPr/>
          </p:nvSpPr>
          <p:spPr>
            <a:xfrm>
              <a:off x="1818854"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2"/>
            <p:cNvSpPr/>
            <p:nvPr/>
          </p:nvSpPr>
          <p:spPr>
            <a:xfrm>
              <a:off x="1755015"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2"/>
            <p:cNvSpPr/>
            <p:nvPr/>
          </p:nvSpPr>
          <p:spPr>
            <a:xfrm>
              <a:off x="1882658" y="506252"/>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2"/>
            <p:cNvSpPr/>
            <p:nvPr/>
          </p:nvSpPr>
          <p:spPr>
            <a:xfrm>
              <a:off x="1755015"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2"/>
            <p:cNvSpPr/>
            <p:nvPr/>
          </p:nvSpPr>
          <p:spPr>
            <a:xfrm>
              <a:off x="1882658" y="377818"/>
              <a:ext cx="38894" cy="38894"/>
            </a:xfrm>
            <a:custGeom>
              <a:avLst/>
              <a:gdLst/>
              <a:ahLst/>
              <a:cxnLst/>
              <a:rect l="l" t="t" r="r" b="b"/>
              <a:pathLst>
                <a:path w="1132" h="1132" extrusionOk="0">
                  <a:moveTo>
                    <a:pt x="572" y="0"/>
                  </a:moveTo>
                  <a:cubicBezTo>
                    <a:pt x="251" y="0"/>
                    <a:pt x="0" y="262"/>
                    <a:pt x="0" y="572"/>
                  </a:cubicBezTo>
                  <a:cubicBezTo>
                    <a:pt x="0"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2"/>
            <p:cNvSpPr/>
            <p:nvPr/>
          </p:nvSpPr>
          <p:spPr>
            <a:xfrm>
              <a:off x="1946463" y="313979"/>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2"/>
            <p:cNvSpPr/>
            <p:nvPr/>
          </p:nvSpPr>
          <p:spPr>
            <a:xfrm>
              <a:off x="1818854"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2"/>
            <p:cNvSpPr/>
            <p:nvPr/>
          </p:nvSpPr>
          <p:spPr>
            <a:xfrm>
              <a:off x="1946463" y="698525"/>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2"/>
            <p:cNvSpPr/>
            <p:nvPr/>
          </p:nvSpPr>
          <p:spPr>
            <a:xfrm>
              <a:off x="1818854"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2"/>
            <p:cNvSpPr/>
            <p:nvPr/>
          </p:nvSpPr>
          <p:spPr>
            <a:xfrm>
              <a:off x="1755015"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2"/>
            <p:cNvSpPr/>
            <p:nvPr/>
          </p:nvSpPr>
          <p:spPr>
            <a:xfrm>
              <a:off x="1882658" y="762330"/>
              <a:ext cx="38894" cy="38929"/>
            </a:xfrm>
            <a:custGeom>
              <a:avLst/>
              <a:gdLst/>
              <a:ahLst/>
              <a:cxnLst/>
              <a:rect l="l" t="t" r="r" b="b"/>
              <a:pathLst>
                <a:path w="1132" h="1133" extrusionOk="0">
                  <a:moveTo>
                    <a:pt x="572" y="1"/>
                  </a:moveTo>
                  <a:cubicBezTo>
                    <a:pt x="251" y="1"/>
                    <a:pt x="0" y="263"/>
                    <a:pt x="0" y="572"/>
                  </a:cubicBezTo>
                  <a:cubicBezTo>
                    <a:pt x="0"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2"/>
            <p:cNvSpPr/>
            <p:nvPr/>
          </p:nvSpPr>
          <p:spPr>
            <a:xfrm>
              <a:off x="1755015"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2"/>
            <p:cNvSpPr/>
            <p:nvPr/>
          </p:nvSpPr>
          <p:spPr>
            <a:xfrm>
              <a:off x="1882658" y="634308"/>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2"/>
            <p:cNvSpPr/>
            <p:nvPr/>
          </p:nvSpPr>
          <p:spPr>
            <a:xfrm>
              <a:off x="1946463" y="570091"/>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2"/>
            <p:cNvSpPr/>
            <p:nvPr/>
          </p:nvSpPr>
          <p:spPr>
            <a:xfrm>
              <a:off x="1818854"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2"/>
            <p:cNvSpPr/>
            <p:nvPr/>
          </p:nvSpPr>
          <p:spPr>
            <a:xfrm>
              <a:off x="1946463" y="954603"/>
              <a:ext cx="38894" cy="38894"/>
            </a:xfrm>
            <a:custGeom>
              <a:avLst/>
              <a:gdLst/>
              <a:ahLst/>
              <a:cxnLst/>
              <a:rect l="l" t="t" r="r" b="b"/>
              <a:pathLst>
                <a:path w="1132" h="1132"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2"/>
            <p:cNvSpPr/>
            <p:nvPr/>
          </p:nvSpPr>
          <p:spPr>
            <a:xfrm>
              <a:off x="1818854"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2"/>
            <p:cNvSpPr/>
            <p:nvPr/>
          </p:nvSpPr>
          <p:spPr>
            <a:xfrm>
              <a:off x="1755015"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2"/>
            <p:cNvSpPr/>
            <p:nvPr/>
          </p:nvSpPr>
          <p:spPr>
            <a:xfrm>
              <a:off x="1882658" y="1018854"/>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2"/>
            <p:cNvSpPr/>
            <p:nvPr/>
          </p:nvSpPr>
          <p:spPr>
            <a:xfrm>
              <a:off x="1755015"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2"/>
            <p:cNvSpPr/>
            <p:nvPr/>
          </p:nvSpPr>
          <p:spPr>
            <a:xfrm>
              <a:off x="1882658" y="890386"/>
              <a:ext cx="38894" cy="38894"/>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2"/>
            <p:cNvSpPr/>
            <p:nvPr/>
          </p:nvSpPr>
          <p:spPr>
            <a:xfrm>
              <a:off x="1946463" y="82658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2"/>
            <p:cNvSpPr/>
            <p:nvPr/>
          </p:nvSpPr>
          <p:spPr>
            <a:xfrm>
              <a:off x="1818854"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
            <p:cNvSpPr/>
            <p:nvPr/>
          </p:nvSpPr>
          <p:spPr>
            <a:xfrm>
              <a:off x="1946463" y="1210302"/>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2"/>
            <p:cNvSpPr/>
            <p:nvPr/>
          </p:nvSpPr>
          <p:spPr>
            <a:xfrm>
              <a:off x="1818854"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2"/>
            <p:cNvSpPr/>
            <p:nvPr/>
          </p:nvSpPr>
          <p:spPr>
            <a:xfrm>
              <a:off x="1755015"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2"/>
            <p:cNvSpPr/>
            <p:nvPr/>
          </p:nvSpPr>
          <p:spPr>
            <a:xfrm>
              <a:off x="1882658" y="1274519"/>
              <a:ext cx="38894" cy="38894"/>
            </a:xfrm>
            <a:custGeom>
              <a:avLst/>
              <a:gdLst/>
              <a:ahLst/>
              <a:cxnLst/>
              <a:rect l="l" t="t" r="r" b="b"/>
              <a:pathLst>
                <a:path w="1132" h="1132" extrusionOk="0">
                  <a:moveTo>
                    <a:pt x="572" y="1"/>
                  </a:moveTo>
                  <a:cubicBezTo>
                    <a:pt x="251" y="1"/>
                    <a:pt x="0" y="251"/>
                    <a:pt x="0" y="560"/>
                  </a:cubicBezTo>
                  <a:cubicBezTo>
                    <a:pt x="0"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2"/>
            <p:cNvSpPr/>
            <p:nvPr/>
          </p:nvSpPr>
          <p:spPr>
            <a:xfrm>
              <a:off x="1755015"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2"/>
            <p:cNvSpPr/>
            <p:nvPr/>
          </p:nvSpPr>
          <p:spPr>
            <a:xfrm>
              <a:off x="1882658" y="1146463"/>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2"/>
            <p:cNvSpPr/>
            <p:nvPr/>
          </p:nvSpPr>
          <p:spPr>
            <a:xfrm>
              <a:off x="1946463" y="1082659"/>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2"/>
            <p:cNvSpPr/>
            <p:nvPr/>
          </p:nvSpPr>
          <p:spPr>
            <a:xfrm>
              <a:off x="1818854"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2"/>
            <p:cNvSpPr/>
            <p:nvPr/>
          </p:nvSpPr>
          <p:spPr>
            <a:xfrm>
              <a:off x="1946463" y="1466792"/>
              <a:ext cx="38894" cy="38894"/>
            </a:xfrm>
            <a:custGeom>
              <a:avLst/>
              <a:gdLst/>
              <a:ahLst/>
              <a:cxnLst/>
              <a:rect l="l" t="t" r="r" b="b"/>
              <a:pathLst>
                <a:path w="1132" h="1132" extrusionOk="0">
                  <a:moveTo>
                    <a:pt x="572" y="0"/>
                  </a:moveTo>
                  <a:cubicBezTo>
                    <a:pt x="263" y="0"/>
                    <a:pt x="1" y="250"/>
                    <a:pt x="1" y="560"/>
                  </a:cubicBezTo>
                  <a:cubicBezTo>
                    <a:pt x="25" y="893"/>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2"/>
            <p:cNvSpPr/>
            <p:nvPr/>
          </p:nvSpPr>
          <p:spPr>
            <a:xfrm>
              <a:off x="1818854"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2"/>
            <p:cNvSpPr/>
            <p:nvPr/>
          </p:nvSpPr>
          <p:spPr>
            <a:xfrm>
              <a:off x="1755015"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2"/>
            <p:cNvSpPr/>
            <p:nvPr/>
          </p:nvSpPr>
          <p:spPr>
            <a:xfrm>
              <a:off x="1882658" y="1531009"/>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2"/>
            <p:cNvSpPr/>
            <p:nvPr/>
          </p:nvSpPr>
          <p:spPr>
            <a:xfrm>
              <a:off x="1755015"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2"/>
            <p:cNvSpPr/>
            <p:nvPr/>
          </p:nvSpPr>
          <p:spPr>
            <a:xfrm>
              <a:off x="1882658" y="1402575"/>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2"/>
            <p:cNvSpPr/>
            <p:nvPr/>
          </p:nvSpPr>
          <p:spPr>
            <a:xfrm>
              <a:off x="1946463" y="1338736"/>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2"/>
            <p:cNvSpPr/>
            <p:nvPr/>
          </p:nvSpPr>
          <p:spPr>
            <a:xfrm>
              <a:off x="1818854"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2"/>
            <p:cNvSpPr/>
            <p:nvPr/>
          </p:nvSpPr>
          <p:spPr>
            <a:xfrm>
              <a:off x="1946463" y="1722870"/>
              <a:ext cx="38894" cy="38894"/>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2"/>
            <p:cNvSpPr/>
            <p:nvPr/>
          </p:nvSpPr>
          <p:spPr>
            <a:xfrm>
              <a:off x="1818854"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2"/>
            <p:cNvSpPr/>
            <p:nvPr/>
          </p:nvSpPr>
          <p:spPr>
            <a:xfrm>
              <a:off x="1755015"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2"/>
            <p:cNvSpPr/>
            <p:nvPr/>
          </p:nvSpPr>
          <p:spPr>
            <a:xfrm>
              <a:off x="1882658" y="1787121"/>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2"/>
            <p:cNvSpPr/>
            <p:nvPr/>
          </p:nvSpPr>
          <p:spPr>
            <a:xfrm>
              <a:off x="1755015"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2"/>
            <p:cNvSpPr/>
            <p:nvPr/>
          </p:nvSpPr>
          <p:spPr>
            <a:xfrm>
              <a:off x="1882658" y="1659065"/>
              <a:ext cx="38894" cy="38894"/>
            </a:xfrm>
            <a:custGeom>
              <a:avLst/>
              <a:gdLst/>
              <a:ahLst/>
              <a:cxnLst/>
              <a:rect l="l" t="t" r="r" b="b"/>
              <a:pathLst>
                <a:path w="1132" h="1132" extrusionOk="0">
                  <a:moveTo>
                    <a:pt x="572" y="0"/>
                  </a:moveTo>
                  <a:cubicBezTo>
                    <a:pt x="251" y="0"/>
                    <a:pt x="0" y="250"/>
                    <a:pt x="0" y="560"/>
                  </a:cubicBezTo>
                  <a:cubicBezTo>
                    <a:pt x="0"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2"/>
            <p:cNvSpPr/>
            <p:nvPr/>
          </p:nvSpPr>
          <p:spPr>
            <a:xfrm>
              <a:off x="1946463" y="1594848"/>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2"/>
            <p:cNvSpPr/>
            <p:nvPr/>
          </p:nvSpPr>
          <p:spPr>
            <a:xfrm>
              <a:off x="1818854"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2"/>
            <p:cNvSpPr/>
            <p:nvPr/>
          </p:nvSpPr>
          <p:spPr>
            <a:xfrm>
              <a:off x="1946463" y="1978982"/>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2"/>
            <p:cNvSpPr/>
            <p:nvPr/>
          </p:nvSpPr>
          <p:spPr>
            <a:xfrm>
              <a:off x="1818854"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2"/>
            <p:cNvSpPr/>
            <p:nvPr/>
          </p:nvSpPr>
          <p:spPr>
            <a:xfrm>
              <a:off x="1755015"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2"/>
            <p:cNvSpPr/>
            <p:nvPr/>
          </p:nvSpPr>
          <p:spPr>
            <a:xfrm>
              <a:off x="1882658" y="2043611"/>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2"/>
            <p:cNvSpPr/>
            <p:nvPr/>
          </p:nvSpPr>
          <p:spPr>
            <a:xfrm>
              <a:off x="1755015"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2"/>
            <p:cNvSpPr/>
            <p:nvPr/>
          </p:nvSpPr>
          <p:spPr>
            <a:xfrm>
              <a:off x="1882658" y="1915143"/>
              <a:ext cx="38894" cy="38894"/>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2"/>
            <p:cNvSpPr/>
            <p:nvPr/>
          </p:nvSpPr>
          <p:spPr>
            <a:xfrm>
              <a:off x="1946463"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2"/>
            <p:cNvSpPr/>
            <p:nvPr/>
          </p:nvSpPr>
          <p:spPr>
            <a:xfrm>
              <a:off x="1818854"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2"/>
            <p:cNvSpPr/>
            <p:nvPr/>
          </p:nvSpPr>
          <p:spPr>
            <a:xfrm>
              <a:off x="1498113" y="-5903"/>
              <a:ext cx="38894" cy="38894"/>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2"/>
            <p:cNvSpPr/>
            <p:nvPr/>
          </p:nvSpPr>
          <p:spPr>
            <a:xfrm>
              <a:off x="1626581" y="-5903"/>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2"/>
            <p:cNvSpPr/>
            <p:nvPr/>
          </p:nvSpPr>
          <p:spPr>
            <a:xfrm>
              <a:off x="1690385"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2"/>
            <p:cNvSpPr/>
            <p:nvPr/>
          </p:nvSpPr>
          <p:spPr>
            <a:xfrm>
              <a:off x="1562742" y="186335"/>
              <a:ext cx="38482" cy="38929"/>
            </a:xfrm>
            <a:custGeom>
              <a:avLst/>
              <a:gdLst/>
              <a:ahLst/>
              <a:cxnLst/>
              <a:rect l="l" t="t" r="r" b="b"/>
              <a:pathLst>
                <a:path w="1120" h="1133" extrusionOk="0">
                  <a:moveTo>
                    <a:pt x="560" y="1"/>
                  </a:moveTo>
                  <a:cubicBezTo>
                    <a:pt x="251" y="1"/>
                    <a:pt x="1" y="251"/>
                    <a:pt x="1" y="561"/>
                  </a:cubicBezTo>
                  <a:cubicBezTo>
                    <a:pt x="1" y="870"/>
                    <a:pt x="251" y="1132"/>
                    <a:pt x="560" y="1132"/>
                  </a:cubicBezTo>
                  <a:cubicBezTo>
                    <a:pt x="870" y="1132"/>
                    <a:pt x="1120" y="870"/>
                    <a:pt x="1120" y="561"/>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2"/>
            <p:cNvSpPr/>
            <p:nvPr/>
          </p:nvSpPr>
          <p:spPr>
            <a:xfrm>
              <a:off x="1498113" y="250174"/>
              <a:ext cx="38894" cy="38894"/>
            </a:xfrm>
            <a:custGeom>
              <a:avLst/>
              <a:gdLst/>
              <a:ahLst/>
              <a:cxnLst/>
              <a:rect l="l" t="t" r="r" b="b"/>
              <a:pathLst>
                <a:path w="1132" h="1132" extrusionOk="0">
                  <a:moveTo>
                    <a:pt x="572" y="0"/>
                  </a:moveTo>
                  <a:cubicBezTo>
                    <a:pt x="251" y="0"/>
                    <a:pt x="1" y="250"/>
                    <a:pt x="1" y="560"/>
                  </a:cubicBezTo>
                  <a:cubicBezTo>
                    <a:pt x="13" y="881"/>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2"/>
            <p:cNvSpPr/>
            <p:nvPr/>
          </p:nvSpPr>
          <p:spPr>
            <a:xfrm>
              <a:off x="1626581" y="250174"/>
              <a:ext cx="38894" cy="38894"/>
            </a:xfrm>
            <a:custGeom>
              <a:avLst/>
              <a:gdLst/>
              <a:ahLst/>
              <a:cxnLst/>
              <a:rect l="l" t="t" r="r" b="b"/>
              <a:pathLst>
                <a:path w="1132" h="1132" extrusionOk="0">
                  <a:moveTo>
                    <a:pt x="560" y="0"/>
                  </a:moveTo>
                  <a:cubicBezTo>
                    <a:pt x="250" y="0"/>
                    <a:pt x="0" y="250"/>
                    <a:pt x="0" y="560"/>
                  </a:cubicBezTo>
                  <a:cubicBezTo>
                    <a:pt x="0" y="881"/>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2"/>
            <p:cNvSpPr/>
            <p:nvPr/>
          </p:nvSpPr>
          <p:spPr>
            <a:xfrm>
              <a:off x="1498113" y="121706"/>
              <a:ext cx="38894" cy="38894"/>
            </a:xfrm>
            <a:custGeom>
              <a:avLst/>
              <a:gdLst/>
              <a:ahLst/>
              <a:cxnLst/>
              <a:rect l="l" t="t" r="r" b="b"/>
              <a:pathLst>
                <a:path w="1132" h="1132" extrusionOk="0">
                  <a:moveTo>
                    <a:pt x="572" y="1"/>
                  </a:moveTo>
                  <a:cubicBezTo>
                    <a:pt x="251" y="1"/>
                    <a:pt x="1" y="251"/>
                    <a:pt x="1" y="572"/>
                  </a:cubicBezTo>
                  <a:cubicBezTo>
                    <a:pt x="13" y="894"/>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2"/>
            <p:cNvSpPr/>
            <p:nvPr/>
          </p:nvSpPr>
          <p:spPr>
            <a:xfrm>
              <a:off x="1626581" y="121706"/>
              <a:ext cx="38894" cy="38894"/>
            </a:xfrm>
            <a:custGeom>
              <a:avLst/>
              <a:gdLst/>
              <a:ahLst/>
              <a:cxnLst/>
              <a:rect l="l" t="t" r="r" b="b"/>
              <a:pathLst>
                <a:path w="1132" h="1132" extrusionOk="0">
                  <a:moveTo>
                    <a:pt x="560" y="1"/>
                  </a:moveTo>
                  <a:cubicBezTo>
                    <a:pt x="250" y="1"/>
                    <a:pt x="0" y="251"/>
                    <a:pt x="0" y="572"/>
                  </a:cubicBezTo>
                  <a:cubicBezTo>
                    <a:pt x="0" y="894"/>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2"/>
            <p:cNvSpPr/>
            <p:nvPr/>
          </p:nvSpPr>
          <p:spPr>
            <a:xfrm>
              <a:off x="1690385" y="58314"/>
              <a:ext cx="38894" cy="38894"/>
            </a:xfrm>
            <a:custGeom>
              <a:avLst/>
              <a:gdLst/>
              <a:ahLst/>
              <a:cxnLst/>
              <a:rect l="l" t="t" r="r" b="b"/>
              <a:pathLst>
                <a:path w="1132" h="1132" extrusionOk="0">
                  <a:moveTo>
                    <a:pt x="572" y="0"/>
                  </a:moveTo>
                  <a:cubicBezTo>
                    <a:pt x="251" y="0"/>
                    <a:pt x="1" y="250"/>
                    <a:pt x="1" y="572"/>
                  </a:cubicBezTo>
                  <a:cubicBezTo>
                    <a:pt x="12"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2"/>
            <p:cNvSpPr/>
            <p:nvPr/>
          </p:nvSpPr>
          <p:spPr>
            <a:xfrm>
              <a:off x="1562742" y="58314"/>
              <a:ext cx="38482" cy="38894"/>
            </a:xfrm>
            <a:custGeom>
              <a:avLst/>
              <a:gdLst/>
              <a:ahLst/>
              <a:cxnLst/>
              <a:rect l="l" t="t" r="r" b="b"/>
              <a:pathLst>
                <a:path w="1120" h="1132" extrusionOk="0">
                  <a:moveTo>
                    <a:pt x="560" y="0"/>
                  </a:moveTo>
                  <a:cubicBezTo>
                    <a:pt x="251" y="0"/>
                    <a:pt x="1" y="250"/>
                    <a:pt x="1" y="572"/>
                  </a:cubicBezTo>
                  <a:cubicBezTo>
                    <a:pt x="1" y="881"/>
                    <a:pt x="251" y="1131"/>
                    <a:pt x="560" y="1131"/>
                  </a:cubicBezTo>
                  <a:cubicBezTo>
                    <a:pt x="870" y="1131"/>
                    <a:pt x="1120" y="881"/>
                    <a:pt x="1120" y="572"/>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2"/>
            <p:cNvSpPr/>
            <p:nvPr/>
          </p:nvSpPr>
          <p:spPr>
            <a:xfrm>
              <a:off x="1690385" y="442447"/>
              <a:ext cx="38894" cy="38894"/>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2"/>
            <p:cNvSpPr/>
            <p:nvPr/>
          </p:nvSpPr>
          <p:spPr>
            <a:xfrm>
              <a:off x="1562742" y="442447"/>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2"/>
            <p:cNvSpPr/>
            <p:nvPr/>
          </p:nvSpPr>
          <p:spPr>
            <a:xfrm>
              <a:off x="1498113" y="506252"/>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2"/>
            <p:cNvSpPr/>
            <p:nvPr/>
          </p:nvSpPr>
          <p:spPr>
            <a:xfrm>
              <a:off x="1626581" y="506252"/>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2"/>
            <p:cNvSpPr/>
            <p:nvPr/>
          </p:nvSpPr>
          <p:spPr>
            <a:xfrm>
              <a:off x="1498113" y="377818"/>
              <a:ext cx="38894" cy="38894"/>
            </a:xfrm>
            <a:custGeom>
              <a:avLst/>
              <a:gdLst/>
              <a:ahLst/>
              <a:cxnLst/>
              <a:rect l="l" t="t" r="r" b="b"/>
              <a:pathLst>
                <a:path w="1132" h="1132" extrusionOk="0">
                  <a:moveTo>
                    <a:pt x="572" y="0"/>
                  </a:moveTo>
                  <a:cubicBezTo>
                    <a:pt x="251" y="0"/>
                    <a:pt x="1" y="262"/>
                    <a:pt x="1" y="572"/>
                  </a:cubicBezTo>
                  <a:cubicBezTo>
                    <a:pt x="13" y="893"/>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2"/>
            <p:cNvSpPr/>
            <p:nvPr/>
          </p:nvSpPr>
          <p:spPr>
            <a:xfrm>
              <a:off x="1626581" y="377818"/>
              <a:ext cx="38894" cy="38894"/>
            </a:xfrm>
            <a:custGeom>
              <a:avLst/>
              <a:gdLst/>
              <a:ahLst/>
              <a:cxnLst/>
              <a:rect l="l" t="t" r="r" b="b"/>
              <a:pathLst>
                <a:path w="1132" h="1132" extrusionOk="0">
                  <a:moveTo>
                    <a:pt x="560" y="0"/>
                  </a:moveTo>
                  <a:cubicBezTo>
                    <a:pt x="250" y="0"/>
                    <a:pt x="0" y="262"/>
                    <a:pt x="0" y="572"/>
                  </a:cubicBezTo>
                  <a:cubicBezTo>
                    <a:pt x="0"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2"/>
            <p:cNvSpPr/>
            <p:nvPr/>
          </p:nvSpPr>
          <p:spPr>
            <a:xfrm>
              <a:off x="1690385" y="31397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2"/>
            <p:cNvSpPr/>
            <p:nvPr/>
          </p:nvSpPr>
          <p:spPr>
            <a:xfrm>
              <a:off x="1562742" y="314391"/>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2"/>
            <p:cNvSpPr/>
            <p:nvPr/>
          </p:nvSpPr>
          <p:spPr>
            <a:xfrm>
              <a:off x="1690385" y="698525"/>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2"/>
            <p:cNvSpPr/>
            <p:nvPr/>
          </p:nvSpPr>
          <p:spPr>
            <a:xfrm>
              <a:off x="1562742" y="698525"/>
              <a:ext cx="38482" cy="38894"/>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2"/>
            <p:cNvSpPr/>
            <p:nvPr/>
          </p:nvSpPr>
          <p:spPr>
            <a:xfrm>
              <a:off x="1498113" y="762330"/>
              <a:ext cx="38894" cy="38929"/>
            </a:xfrm>
            <a:custGeom>
              <a:avLst/>
              <a:gdLst/>
              <a:ahLst/>
              <a:cxnLst/>
              <a:rect l="l" t="t" r="r" b="b"/>
              <a:pathLst>
                <a:path w="1132" h="1133" extrusionOk="0">
                  <a:moveTo>
                    <a:pt x="572" y="1"/>
                  </a:moveTo>
                  <a:cubicBezTo>
                    <a:pt x="251" y="1"/>
                    <a:pt x="1" y="263"/>
                    <a:pt x="1" y="572"/>
                  </a:cubicBezTo>
                  <a:cubicBezTo>
                    <a:pt x="13" y="882"/>
                    <a:pt x="274"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2"/>
            <p:cNvSpPr/>
            <p:nvPr/>
          </p:nvSpPr>
          <p:spPr>
            <a:xfrm>
              <a:off x="1626581" y="762330"/>
              <a:ext cx="38894" cy="38929"/>
            </a:xfrm>
            <a:custGeom>
              <a:avLst/>
              <a:gdLst/>
              <a:ahLst/>
              <a:cxnLst/>
              <a:rect l="l" t="t" r="r" b="b"/>
              <a:pathLst>
                <a:path w="1132" h="1133" extrusionOk="0">
                  <a:moveTo>
                    <a:pt x="560" y="1"/>
                  </a:moveTo>
                  <a:cubicBezTo>
                    <a:pt x="250" y="1"/>
                    <a:pt x="0" y="263"/>
                    <a:pt x="0" y="572"/>
                  </a:cubicBezTo>
                  <a:cubicBezTo>
                    <a:pt x="0"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2"/>
            <p:cNvSpPr/>
            <p:nvPr/>
          </p:nvSpPr>
          <p:spPr>
            <a:xfrm>
              <a:off x="1498113" y="634308"/>
              <a:ext cx="38894" cy="38894"/>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2"/>
            <p:cNvSpPr/>
            <p:nvPr/>
          </p:nvSpPr>
          <p:spPr>
            <a:xfrm>
              <a:off x="1626581" y="63430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2"/>
            <p:cNvSpPr/>
            <p:nvPr/>
          </p:nvSpPr>
          <p:spPr>
            <a:xfrm>
              <a:off x="1690385" y="570091"/>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2"/>
            <p:cNvSpPr/>
            <p:nvPr/>
          </p:nvSpPr>
          <p:spPr>
            <a:xfrm>
              <a:off x="1562742" y="570881"/>
              <a:ext cx="38482" cy="38482"/>
            </a:xfrm>
            <a:custGeom>
              <a:avLst/>
              <a:gdLst/>
              <a:ahLst/>
              <a:cxnLst/>
              <a:rect l="l" t="t" r="r" b="b"/>
              <a:pathLst>
                <a:path w="1120" h="1120" extrusionOk="0">
                  <a:moveTo>
                    <a:pt x="560" y="1"/>
                  </a:moveTo>
                  <a:cubicBezTo>
                    <a:pt x="251" y="1"/>
                    <a:pt x="1" y="251"/>
                    <a:pt x="1" y="560"/>
                  </a:cubicBezTo>
                  <a:cubicBezTo>
                    <a:pt x="1" y="870"/>
                    <a:pt x="251" y="1120"/>
                    <a:pt x="560" y="1120"/>
                  </a:cubicBezTo>
                  <a:cubicBezTo>
                    <a:pt x="870" y="1120"/>
                    <a:pt x="1120" y="870"/>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2"/>
            <p:cNvSpPr/>
            <p:nvPr/>
          </p:nvSpPr>
          <p:spPr>
            <a:xfrm>
              <a:off x="1690385" y="954603"/>
              <a:ext cx="38894" cy="38894"/>
            </a:xfrm>
            <a:custGeom>
              <a:avLst/>
              <a:gdLst/>
              <a:ahLst/>
              <a:cxnLst/>
              <a:rect l="l" t="t" r="r" b="b"/>
              <a:pathLst>
                <a:path w="1132" h="1132"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2"/>
            <p:cNvSpPr/>
            <p:nvPr/>
          </p:nvSpPr>
          <p:spPr>
            <a:xfrm>
              <a:off x="1562742" y="954603"/>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2"/>
            <p:cNvSpPr/>
            <p:nvPr/>
          </p:nvSpPr>
          <p:spPr>
            <a:xfrm>
              <a:off x="1498113" y="1018854"/>
              <a:ext cx="38894" cy="38894"/>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2"/>
            <p:cNvSpPr/>
            <p:nvPr/>
          </p:nvSpPr>
          <p:spPr>
            <a:xfrm>
              <a:off x="1626581" y="1018854"/>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2"/>
            <p:cNvSpPr/>
            <p:nvPr/>
          </p:nvSpPr>
          <p:spPr>
            <a:xfrm>
              <a:off x="1498113" y="890386"/>
              <a:ext cx="38894" cy="38894"/>
            </a:xfrm>
            <a:custGeom>
              <a:avLst/>
              <a:gdLst/>
              <a:ahLst/>
              <a:cxnLst/>
              <a:rect l="l" t="t" r="r" b="b"/>
              <a:pathLst>
                <a:path w="1132" h="1132" extrusionOk="0">
                  <a:moveTo>
                    <a:pt x="572" y="1"/>
                  </a:moveTo>
                  <a:cubicBezTo>
                    <a:pt x="251" y="1"/>
                    <a:pt x="1" y="251"/>
                    <a:pt x="1" y="560"/>
                  </a:cubicBezTo>
                  <a:cubicBezTo>
                    <a:pt x="1"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2"/>
            <p:cNvSpPr/>
            <p:nvPr/>
          </p:nvSpPr>
          <p:spPr>
            <a:xfrm>
              <a:off x="1626581" y="890386"/>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2"/>
            <p:cNvSpPr/>
            <p:nvPr/>
          </p:nvSpPr>
          <p:spPr>
            <a:xfrm>
              <a:off x="1690385"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2"/>
            <p:cNvSpPr/>
            <p:nvPr/>
          </p:nvSpPr>
          <p:spPr>
            <a:xfrm>
              <a:off x="1562742" y="826993"/>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2"/>
            <p:cNvSpPr/>
            <p:nvPr/>
          </p:nvSpPr>
          <p:spPr>
            <a:xfrm>
              <a:off x="1690385" y="1210302"/>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2"/>
            <p:cNvSpPr/>
            <p:nvPr/>
          </p:nvSpPr>
          <p:spPr>
            <a:xfrm>
              <a:off x="1562742" y="1210714"/>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2"/>
            <p:cNvSpPr/>
            <p:nvPr/>
          </p:nvSpPr>
          <p:spPr>
            <a:xfrm>
              <a:off x="1498113" y="1274519"/>
              <a:ext cx="38894" cy="38894"/>
            </a:xfrm>
            <a:custGeom>
              <a:avLst/>
              <a:gdLst/>
              <a:ahLst/>
              <a:cxnLst/>
              <a:rect l="l" t="t" r="r" b="b"/>
              <a:pathLst>
                <a:path w="1132" h="1132" extrusionOk="0">
                  <a:moveTo>
                    <a:pt x="572" y="1"/>
                  </a:moveTo>
                  <a:cubicBezTo>
                    <a:pt x="251" y="1"/>
                    <a:pt x="1" y="251"/>
                    <a:pt x="1" y="560"/>
                  </a:cubicBezTo>
                  <a:cubicBezTo>
                    <a:pt x="13" y="894"/>
                    <a:pt x="274"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2"/>
            <p:cNvSpPr/>
            <p:nvPr/>
          </p:nvSpPr>
          <p:spPr>
            <a:xfrm>
              <a:off x="1626581" y="1274519"/>
              <a:ext cx="38894" cy="38894"/>
            </a:xfrm>
            <a:custGeom>
              <a:avLst/>
              <a:gdLst/>
              <a:ahLst/>
              <a:cxnLst/>
              <a:rect l="l" t="t" r="r" b="b"/>
              <a:pathLst>
                <a:path w="1132" h="1132" extrusionOk="0">
                  <a:moveTo>
                    <a:pt x="560" y="1"/>
                  </a:moveTo>
                  <a:cubicBezTo>
                    <a:pt x="250" y="1"/>
                    <a:pt x="0" y="251"/>
                    <a:pt x="0" y="560"/>
                  </a:cubicBezTo>
                  <a:cubicBezTo>
                    <a:pt x="0" y="894"/>
                    <a:pt x="262"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2"/>
            <p:cNvSpPr/>
            <p:nvPr/>
          </p:nvSpPr>
          <p:spPr>
            <a:xfrm>
              <a:off x="1498113" y="1146463"/>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2"/>
            <p:cNvSpPr/>
            <p:nvPr/>
          </p:nvSpPr>
          <p:spPr>
            <a:xfrm>
              <a:off x="1626581" y="1146463"/>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2"/>
            <p:cNvSpPr/>
            <p:nvPr/>
          </p:nvSpPr>
          <p:spPr>
            <a:xfrm>
              <a:off x="1690385"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2"/>
            <p:cNvSpPr/>
            <p:nvPr/>
          </p:nvSpPr>
          <p:spPr>
            <a:xfrm>
              <a:off x="1562742" y="1082659"/>
              <a:ext cx="38482" cy="38894"/>
            </a:xfrm>
            <a:custGeom>
              <a:avLst/>
              <a:gdLst/>
              <a:ahLst/>
              <a:cxnLst/>
              <a:rect l="l" t="t" r="r" b="b"/>
              <a:pathLst>
                <a:path w="1120" h="1132" extrusionOk="0">
                  <a:moveTo>
                    <a:pt x="560" y="1"/>
                  </a:moveTo>
                  <a:cubicBezTo>
                    <a:pt x="251" y="1"/>
                    <a:pt x="1" y="251"/>
                    <a:pt x="1" y="560"/>
                  </a:cubicBezTo>
                  <a:cubicBezTo>
                    <a:pt x="1" y="870"/>
                    <a:pt x="251" y="1132"/>
                    <a:pt x="560" y="1132"/>
                  </a:cubicBezTo>
                  <a:cubicBezTo>
                    <a:pt x="870" y="1132"/>
                    <a:pt x="1120" y="870"/>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2"/>
            <p:cNvSpPr/>
            <p:nvPr/>
          </p:nvSpPr>
          <p:spPr>
            <a:xfrm>
              <a:off x="1690385" y="1466792"/>
              <a:ext cx="38894" cy="38894"/>
            </a:xfrm>
            <a:custGeom>
              <a:avLst/>
              <a:gdLst/>
              <a:ahLst/>
              <a:cxnLst/>
              <a:rect l="l" t="t" r="r" b="b"/>
              <a:pathLst>
                <a:path w="1132" h="1132" extrusionOk="0">
                  <a:moveTo>
                    <a:pt x="572" y="0"/>
                  </a:moveTo>
                  <a:cubicBezTo>
                    <a:pt x="251" y="0"/>
                    <a:pt x="1" y="250"/>
                    <a:pt x="1" y="560"/>
                  </a:cubicBezTo>
                  <a:cubicBezTo>
                    <a:pt x="12"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2"/>
            <p:cNvSpPr/>
            <p:nvPr/>
          </p:nvSpPr>
          <p:spPr>
            <a:xfrm>
              <a:off x="1562742" y="1467204"/>
              <a:ext cx="38482" cy="38894"/>
            </a:xfrm>
            <a:custGeom>
              <a:avLst/>
              <a:gdLst/>
              <a:ahLst/>
              <a:cxnLst/>
              <a:rect l="l" t="t" r="r" b="b"/>
              <a:pathLst>
                <a:path w="1120" h="1132" extrusionOk="0">
                  <a:moveTo>
                    <a:pt x="560" y="0"/>
                  </a:moveTo>
                  <a:cubicBezTo>
                    <a:pt x="251" y="0"/>
                    <a:pt x="1" y="250"/>
                    <a:pt x="1" y="560"/>
                  </a:cubicBezTo>
                  <a:cubicBezTo>
                    <a:pt x="1" y="870"/>
                    <a:pt x="251" y="1131"/>
                    <a:pt x="560" y="1131"/>
                  </a:cubicBezTo>
                  <a:cubicBezTo>
                    <a:pt x="870" y="1131"/>
                    <a:pt x="1120" y="870"/>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2"/>
            <p:cNvSpPr/>
            <p:nvPr/>
          </p:nvSpPr>
          <p:spPr>
            <a:xfrm>
              <a:off x="1498113" y="1531009"/>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
            <p:cNvSpPr/>
            <p:nvPr/>
          </p:nvSpPr>
          <p:spPr>
            <a:xfrm>
              <a:off x="1626581" y="153100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2"/>
            <p:cNvSpPr/>
            <p:nvPr/>
          </p:nvSpPr>
          <p:spPr>
            <a:xfrm>
              <a:off x="1498113" y="1402575"/>
              <a:ext cx="38894" cy="38894"/>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2"/>
            <p:cNvSpPr/>
            <p:nvPr/>
          </p:nvSpPr>
          <p:spPr>
            <a:xfrm>
              <a:off x="1626581" y="1402575"/>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2"/>
            <p:cNvSpPr/>
            <p:nvPr/>
          </p:nvSpPr>
          <p:spPr>
            <a:xfrm>
              <a:off x="1690385" y="1338736"/>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2"/>
            <p:cNvSpPr/>
            <p:nvPr/>
          </p:nvSpPr>
          <p:spPr>
            <a:xfrm>
              <a:off x="1562742" y="1338736"/>
              <a:ext cx="38482" cy="38894"/>
            </a:xfrm>
            <a:custGeom>
              <a:avLst/>
              <a:gdLst/>
              <a:ahLst/>
              <a:cxnLst/>
              <a:rect l="l" t="t" r="r" b="b"/>
              <a:pathLst>
                <a:path w="1120" h="1132" extrusionOk="0">
                  <a:moveTo>
                    <a:pt x="560" y="1"/>
                  </a:moveTo>
                  <a:cubicBezTo>
                    <a:pt x="251" y="1"/>
                    <a:pt x="1" y="251"/>
                    <a:pt x="1" y="560"/>
                  </a:cubicBezTo>
                  <a:cubicBezTo>
                    <a:pt x="1" y="882"/>
                    <a:pt x="251" y="1132"/>
                    <a:pt x="560" y="1132"/>
                  </a:cubicBezTo>
                  <a:cubicBezTo>
                    <a:pt x="870" y="1132"/>
                    <a:pt x="1120" y="882"/>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2"/>
            <p:cNvSpPr/>
            <p:nvPr/>
          </p:nvSpPr>
          <p:spPr>
            <a:xfrm>
              <a:off x="1690385" y="1722870"/>
              <a:ext cx="38894" cy="38894"/>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2"/>
            <p:cNvSpPr/>
            <p:nvPr/>
          </p:nvSpPr>
          <p:spPr>
            <a:xfrm>
              <a:off x="1562742" y="1723282"/>
              <a:ext cx="38482" cy="38894"/>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
            <p:cNvSpPr/>
            <p:nvPr/>
          </p:nvSpPr>
          <p:spPr>
            <a:xfrm>
              <a:off x="1498113" y="1787121"/>
              <a:ext cx="38894" cy="38894"/>
            </a:xfrm>
            <a:custGeom>
              <a:avLst/>
              <a:gdLst/>
              <a:ahLst/>
              <a:cxnLst/>
              <a:rect l="l" t="t" r="r" b="b"/>
              <a:pathLst>
                <a:path w="1132" h="1132" extrusionOk="0">
                  <a:moveTo>
                    <a:pt x="572" y="0"/>
                  </a:moveTo>
                  <a:cubicBezTo>
                    <a:pt x="251" y="0"/>
                    <a:pt x="1" y="262"/>
                    <a:pt x="1" y="572"/>
                  </a:cubicBezTo>
                  <a:cubicBezTo>
                    <a:pt x="1"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2"/>
            <p:cNvSpPr/>
            <p:nvPr/>
          </p:nvSpPr>
          <p:spPr>
            <a:xfrm>
              <a:off x="1626581" y="1787121"/>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2"/>
            <p:cNvSpPr/>
            <p:nvPr/>
          </p:nvSpPr>
          <p:spPr>
            <a:xfrm>
              <a:off x="1498113" y="1659065"/>
              <a:ext cx="38894" cy="38894"/>
            </a:xfrm>
            <a:custGeom>
              <a:avLst/>
              <a:gdLst/>
              <a:ahLst/>
              <a:cxnLst/>
              <a:rect l="l" t="t" r="r" b="b"/>
              <a:pathLst>
                <a:path w="1132" h="1132" extrusionOk="0">
                  <a:moveTo>
                    <a:pt x="572" y="0"/>
                  </a:moveTo>
                  <a:cubicBezTo>
                    <a:pt x="251" y="0"/>
                    <a:pt x="1" y="250"/>
                    <a:pt x="1" y="560"/>
                  </a:cubicBezTo>
                  <a:cubicBezTo>
                    <a:pt x="13" y="870"/>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2"/>
            <p:cNvSpPr/>
            <p:nvPr/>
          </p:nvSpPr>
          <p:spPr>
            <a:xfrm>
              <a:off x="1626581" y="1659065"/>
              <a:ext cx="38894" cy="38894"/>
            </a:xfrm>
            <a:custGeom>
              <a:avLst/>
              <a:gdLst/>
              <a:ahLst/>
              <a:cxnLst/>
              <a:rect l="l" t="t" r="r" b="b"/>
              <a:pathLst>
                <a:path w="1132" h="1132" extrusionOk="0">
                  <a:moveTo>
                    <a:pt x="560" y="0"/>
                  </a:moveTo>
                  <a:cubicBezTo>
                    <a:pt x="250" y="0"/>
                    <a:pt x="0" y="250"/>
                    <a:pt x="0" y="560"/>
                  </a:cubicBezTo>
                  <a:cubicBezTo>
                    <a:pt x="0" y="870"/>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2"/>
            <p:cNvSpPr/>
            <p:nvPr/>
          </p:nvSpPr>
          <p:spPr>
            <a:xfrm>
              <a:off x="1690385" y="1594848"/>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2"/>
            <p:cNvSpPr/>
            <p:nvPr/>
          </p:nvSpPr>
          <p:spPr>
            <a:xfrm>
              <a:off x="1562742" y="1594848"/>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2"/>
            <p:cNvSpPr/>
            <p:nvPr/>
          </p:nvSpPr>
          <p:spPr>
            <a:xfrm>
              <a:off x="1690385"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2"/>
            <p:cNvSpPr/>
            <p:nvPr/>
          </p:nvSpPr>
          <p:spPr>
            <a:xfrm>
              <a:off x="1562742" y="1979359"/>
              <a:ext cx="38482" cy="38929"/>
            </a:xfrm>
            <a:custGeom>
              <a:avLst/>
              <a:gdLst/>
              <a:ahLst/>
              <a:cxnLst/>
              <a:rect l="l" t="t" r="r" b="b"/>
              <a:pathLst>
                <a:path w="1120" h="1133"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2"/>
            <p:cNvSpPr/>
            <p:nvPr/>
          </p:nvSpPr>
          <p:spPr>
            <a:xfrm>
              <a:off x="1498113" y="2043611"/>
              <a:ext cx="38894" cy="38894"/>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2"/>
            <p:cNvSpPr/>
            <p:nvPr/>
          </p:nvSpPr>
          <p:spPr>
            <a:xfrm>
              <a:off x="1626581" y="2043611"/>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2"/>
            <p:cNvSpPr/>
            <p:nvPr/>
          </p:nvSpPr>
          <p:spPr>
            <a:xfrm>
              <a:off x="1498113" y="1915143"/>
              <a:ext cx="38894" cy="38894"/>
            </a:xfrm>
            <a:custGeom>
              <a:avLst/>
              <a:gdLst/>
              <a:ahLst/>
              <a:cxnLst/>
              <a:rect l="l" t="t" r="r" b="b"/>
              <a:pathLst>
                <a:path w="1132" h="1132" extrusionOk="0">
                  <a:moveTo>
                    <a:pt x="572" y="1"/>
                  </a:moveTo>
                  <a:cubicBezTo>
                    <a:pt x="251" y="1"/>
                    <a:pt x="1" y="251"/>
                    <a:pt x="1" y="560"/>
                  </a:cubicBezTo>
                  <a:cubicBezTo>
                    <a:pt x="13"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
            <p:cNvSpPr/>
            <p:nvPr/>
          </p:nvSpPr>
          <p:spPr>
            <a:xfrm>
              <a:off x="1626581" y="1915143"/>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2"/>
            <p:cNvSpPr/>
            <p:nvPr/>
          </p:nvSpPr>
          <p:spPr>
            <a:xfrm>
              <a:off x="1690385"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2"/>
            <p:cNvSpPr/>
            <p:nvPr/>
          </p:nvSpPr>
          <p:spPr>
            <a:xfrm>
              <a:off x="1562742" y="1851338"/>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2"/>
            <p:cNvSpPr/>
            <p:nvPr/>
          </p:nvSpPr>
          <p:spPr>
            <a:xfrm>
              <a:off x="1242035" y="-5903"/>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2"/>
            <p:cNvSpPr/>
            <p:nvPr/>
          </p:nvSpPr>
          <p:spPr>
            <a:xfrm>
              <a:off x="1370469"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2"/>
            <p:cNvSpPr/>
            <p:nvPr/>
          </p:nvSpPr>
          <p:spPr>
            <a:xfrm>
              <a:off x="1434308" y="186335"/>
              <a:ext cx="38894" cy="38516"/>
            </a:xfrm>
            <a:custGeom>
              <a:avLst/>
              <a:gdLst/>
              <a:ahLst/>
              <a:cxnLst/>
              <a:rect l="l" t="t" r="r" b="b"/>
              <a:pathLst>
                <a:path w="1132" h="1121" extrusionOk="0">
                  <a:moveTo>
                    <a:pt x="560" y="1"/>
                  </a:moveTo>
                  <a:cubicBezTo>
                    <a:pt x="250" y="1"/>
                    <a:pt x="0" y="251"/>
                    <a:pt x="0" y="561"/>
                  </a:cubicBezTo>
                  <a:cubicBezTo>
                    <a:pt x="0" y="870"/>
                    <a:pt x="262" y="1120"/>
                    <a:pt x="560" y="1120"/>
                  </a:cubicBezTo>
                  <a:cubicBezTo>
                    <a:pt x="881" y="1120"/>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2"/>
            <p:cNvSpPr/>
            <p:nvPr/>
          </p:nvSpPr>
          <p:spPr>
            <a:xfrm>
              <a:off x="1306252" y="186335"/>
              <a:ext cx="38894" cy="38929"/>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2"/>
            <p:cNvSpPr/>
            <p:nvPr/>
          </p:nvSpPr>
          <p:spPr>
            <a:xfrm>
              <a:off x="1242035" y="250174"/>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
            <p:cNvSpPr/>
            <p:nvPr/>
          </p:nvSpPr>
          <p:spPr>
            <a:xfrm>
              <a:off x="1370469"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2"/>
            <p:cNvSpPr/>
            <p:nvPr/>
          </p:nvSpPr>
          <p:spPr>
            <a:xfrm>
              <a:off x="1242035" y="121706"/>
              <a:ext cx="38894" cy="38894"/>
            </a:xfrm>
            <a:custGeom>
              <a:avLst/>
              <a:gdLst/>
              <a:ahLst/>
              <a:cxnLst/>
              <a:rect l="l" t="t" r="r" b="b"/>
              <a:pathLst>
                <a:path w="1132" h="1132" extrusionOk="0">
                  <a:moveTo>
                    <a:pt x="560" y="1"/>
                  </a:moveTo>
                  <a:cubicBezTo>
                    <a:pt x="250" y="1"/>
                    <a:pt x="0" y="251"/>
                    <a:pt x="0" y="572"/>
                  </a:cubicBezTo>
                  <a:cubicBezTo>
                    <a:pt x="12" y="894"/>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2"/>
            <p:cNvSpPr/>
            <p:nvPr/>
          </p:nvSpPr>
          <p:spPr>
            <a:xfrm>
              <a:off x="1370469"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2"/>
            <p:cNvSpPr/>
            <p:nvPr/>
          </p:nvSpPr>
          <p:spPr>
            <a:xfrm>
              <a:off x="1434308" y="58314"/>
              <a:ext cx="38894" cy="38894"/>
            </a:xfrm>
            <a:custGeom>
              <a:avLst/>
              <a:gdLst/>
              <a:ahLst/>
              <a:cxnLst/>
              <a:rect l="l" t="t" r="r" b="b"/>
              <a:pathLst>
                <a:path w="1132" h="1132" extrusionOk="0">
                  <a:moveTo>
                    <a:pt x="560" y="0"/>
                  </a:moveTo>
                  <a:cubicBezTo>
                    <a:pt x="250" y="0"/>
                    <a:pt x="0" y="250"/>
                    <a:pt x="0" y="572"/>
                  </a:cubicBezTo>
                  <a:cubicBezTo>
                    <a:pt x="12" y="881"/>
                    <a:pt x="262"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2"/>
            <p:cNvSpPr/>
            <p:nvPr/>
          </p:nvSpPr>
          <p:spPr>
            <a:xfrm>
              <a:off x="1306252"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2"/>
            <p:cNvSpPr/>
            <p:nvPr/>
          </p:nvSpPr>
          <p:spPr>
            <a:xfrm>
              <a:off x="1434308" y="442447"/>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2"/>
            <p:cNvSpPr/>
            <p:nvPr/>
          </p:nvSpPr>
          <p:spPr>
            <a:xfrm>
              <a:off x="1306252" y="44244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2"/>
            <p:cNvSpPr/>
            <p:nvPr/>
          </p:nvSpPr>
          <p:spPr>
            <a:xfrm>
              <a:off x="1242035" y="506252"/>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2"/>
            <p:cNvSpPr/>
            <p:nvPr/>
          </p:nvSpPr>
          <p:spPr>
            <a:xfrm>
              <a:off x="1370469"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2"/>
            <p:cNvSpPr/>
            <p:nvPr/>
          </p:nvSpPr>
          <p:spPr>
            <a:xfrm>
              <a:off x="1242035" y="377818"/>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2"/>
            <p:cNvSpPr/>
            <p:nvPr/>
          </p:nvSpPr>
          <p:spPr>
            <a:xfrm>
              <a:off x="1370469"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2"/>
            <p:cNvSpPr/>
            <p:nvPr/>
          </p:nvSpPr>
          <p:spPr>
            <a:xfrm>
              <a:off x="1434308" y="31397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2"/>
            <p:cNvSpPr/>
            <p:nvPr/>
          </p:nvSpPr>
          <p:spPr>
            <a:xfrm>
              <a:off x="1306252" y="314391"/>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2"/>
            <p:cNvSpPr/>
            <p:nvPr/>
          </p:nvSpPr>
          <p:spPr>
            <a:xfrm>
              <a:off x="1434308" y="698525"/>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2"/>
            <p:cNvSpPr/>
            <p:nvPr/>
          </p:nvSpPr>
          <p:spPr>
            <a:xfrm>
              <a:off x="1306252"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2"/>
            <p:cNvSpPr/>
            <p:nvPr/>
          </p:nvSpPr>
          <p:spPr>
            <a:xfrm>
              <a:off x="1242035" y="762330"/>
              <a:ext cx="38894" cy="38929"/>
            </a:xfrm>
            <a:custGeom>
              <a:avLst/>
              <a:gdLst/>
              <a:ahLst/>
              <a:cxnLst/>
              <a:rect l="l" t="t" r="r" b="b"/>
              <a:pathLst>
                <a:path w="1132" h="1133"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2"/>
            <p:cNvSpPr/>
            <p:nvPr/>
          </p:nvSpPr>
          <p:spPr>
            <a:xfrm>
              <a:off x="1370469"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2"/>
            <p:cNvSpPr/>
            <p:nvPr/>
          </p:nvSpPr>
          <p:spPr>
            <a:xfrm>
              <a:off x="1242035" y="63430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2"/>
            <p:cNvSpPr/>
            <p:nvPr/>
          </p:nvSpPr>
          <p:spPr>
            <a:xfrm>
              <a:off x="1370469"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2"/>
            <p:cNvSpPr/>
            <p:nvPr/>
          </p:nvSpPr>
          <p:spPr>
            <a:xfrm>
              <a:off x="1434308" y="570091"/>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2"/>
            <p:cNvSpPr/>
            <p:nvPr/>
          </p:nvSpPr>
          <p:spPr>
            <a:xfrm>
              <a:off x="1306252" y="570881"/>
              <a:ext cx="38894" cy="38482"/>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2"/>
            <p:cNvSpPr/>
            <p:nvPr/>
          </p:nvSpPr>
          <p:spPr>
            <a:xfrm>
              <a:off x="1434308" y="954603"/>
              <a:ext cx="38894" cy="38894"/>
            </a:xfrm>
            <a:custGeom>
              <a:avLst/>
              <a:gdLst/>
              <a:ahLst/>
              <a:cxnLst/>
              <a:rect l="l" t="t" r="r" b="b"/>
              <a:pathLst>
                <a:path w="1132" h="1132"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2"/>
            <p:cNvSpPr/>
            <p:nvPr/>
          </p:nvSpPr>
          <p:spPr>
            <a:xfrm>
              <a:off x="1306252"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2"/>
            <p:cNvSpPr/>
            <p:nvPr/>
          </p:nvSpPr>
          <p:spPr>
            <a:xfrm>
              <a:off x="1242035" y="1018854"/>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2"/>
            <p:cNvSpPr/>
            <p:nvPr/>
          </p:nvSpPr>
          <p:spPr>
            <a:xfrm>
              <a:off x="1370469"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2"/>
            <p:cNvSpPr/>
            <p:nvPr/>
          </p:nvSpPr>
          <p:spPr>
            <a:xfrm>
              <a:off x="1242035" y="890386"/>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2"/>
            <p:cNvSpPr/>
            <p:nvPr/>
          </p:nvSpPr>
          <p:spPr>
            <a:xfrm>
              <a:off x="1370469"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2"/>
            <p:cNvSpPr/>
            <p:nvPr/>
          </p:nvSpPr>
          <p:spPr>
            <a:xfrm>
              <a:off x="1434308" y="826581"/>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2"/>
            <p:cNvSpPr/>
            <p:nvPr/>
          </p:nvSpPr>
          <p:spPr>
            <a:xfrm>
              <a:off x="1306252" y="82699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2"/>
            <p:cNvSpPr/>
            <p:nvPr/>
          </p:nvSpPr>
          <p:spPr>
            <a:xfrm>
              <a:off x="1434308" y="1210302"/>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2"/>
            <p:cNvSpPr/>
            <p:nvPr/>
          </p:nvSpPr>
          <p:spPr>
            <a:xfrm>
              <a:off x="1306252" y="1210714"/>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2"/>
            <p:cNvSpPr/>
            <p:nvPr/>
          </p:nvSpPr>
          <p:spPr>
            <a:xfrm>
              <a:off x="1242035" y="1274519"/>
              <a:ext cx="38894" cy="38894"/>
            </a:xfrm>
            <a:custGeom>
              <a:avLst/>
              <a:gdLst/>
              <a:ahLst/>
              <a:cxnLst/>
              <a:rect l="l" t="t" r="r" b="b"/>
              <a:pathLst>
                <a:path w="1132" h="1132" extrusionOk="0">
                  <a:moveTo>
                    <a:pt x="560" y="1"/>
                  </a:moveTo>
                  <a:cubicBezTo>
                    <a:pt x="250" y="1"/>
                    <a:pt x="0" y="251"/>
                    <a:pt x="0" y="560"/>
                  </a:cubicBezTo>
                  <a:cubicBezTo>
                    <a:pt x="12" y="894"/>
                    <a:pt x="262"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2"/>
            <p:cNvSpPr/>
            <p:nvPr/>
          </p:nvSpPr>
          <p:spPr>
            <a:xfrm>
              <a:off x="1370469"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2"/>
            <p:cNvSpPr/>
            <p:nvPr/>
          </p:nvSpPr>
          <p:spPr>
            <a:xfrm>
              <a:off x="1242035" y="1146463"/>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2"/>
            <p:cNvSpPr/>
            <p:nvPr/>
          </p:nvSpPr>
          <p:spPr>
            <a:xfrm>
              <a:off x="1370469"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2"/>
            <p:cNvSpPr/>
            <p:nvPr/>
          </p:nvSpPr>
          <p:spPr>
            <a:xfrm>
              <a:off x="1434308" y="1082659"/>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2"/>
            <p:cNvSpPr/>
            <p:nvPr/>
          </p:nvSpPr>
          <p:spPr>
            <a:xfrm>
              <a:off x="1306252" y="1082659"/>
              <a:ext cx="38894" cy="38894"/>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2"/>
            <p:cNvSpPr/>
            <p:nvPr/>
          </p:nvSpPr>
          <p:spPr>
            <a:xfrm>
              <a:off x="1434308" y="1466792"/>
              <a:ext cx="38894" cy="38894"/>
            </a:xfrm>
            <a:custGeom>
              <a:avLst/>
              <a:gdLst/>
              <a:ahLst/>
              <a:cxnLst/>
              <a:rect l="l" t="t" r="r" b="b"/>
              <a:pathLst>
                <a:path w="1132" h="1132" extrusionOk="0">
                  <a:moveTo>
                    <a:pt x="560" y="0"/>
                  </a:moveTo>
                  <a:cubicBezTo>
                    <a:pt x="250" y="0"/>
                    <a:pt x="0" y="250"/>
                    <a:pt x="0" y="560"/>
                  </a:cubicBezTo>
                  <a:cubicBezTo>
                    <a:pt x="12" y="893"/>
                    <a:pt x="262"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2"/>
            <p:cNvSpPr/>
            <p:nvPr/>
          </p:nvSpPr>
          <p:spPr>
            <a:xfrm>
              <a:off x="1306252" y="1467204"/>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2"/>
            <p:cNvSpPr/>
            <p:nvPr/>
          </p:nvSpPr>
          <p:spPr>
            <a:xfrm>
              <a:off x="1242035" y="153100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2"/>
            <p:cNvSpPr/>
            <p:nvPr/>
          </p:nvSpPr>
          <p:spPr>
            <a:xfrm>
              <a:off x="1370469"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2"/>
            <p:cNvSpPr/>
            <p:nvPr/>
          </p:nvSpPr>
          <p:spPr>
            <a:xfrm>
              <a:off x="1242035" y="1402575"/>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2"/>
            <p:cNvSpPr/>
            <p:nvPr/>
          </p:nvSpPr>
          <p:spPr>
            <a:xfrm>
              <a:off x="1370469"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2"/>
            <p:cNvSpPr/>
            <p:nvPr/>
          </p:nvSpPr>
          <p:spPr>
            <a:xfrm>
              <a:off x="1434308" y="1338736"/>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2"/>
            <p:cNvSpPr/>
            <p:nvPr/>
          </p:nvSpPr>
          <p:spPr>
            <a:xfrm>
              <a:off x="1306252" y="133873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2"/>
            <p:cNvSpPr/>
            <p:nvPr/>
          </p:nvSpPr>
          <p:spPr>
            <a:xfrm>
              <a:off x="1434308" y="1722870"/>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2"/>
            <p:cNvSpPr/>
            <p:nvPr/>
          </p:nvSpPr>
          <p:spPr>
            <a:xfrm>
              <a:off x="1306252" y="172328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2"/>
            <p:cNvSpPr/>
            <p:nvPr/>
          </p:nvSpPr>
          <p:spPr>
            <a:xfrm>
              <a:off x="1242035" y="1787121"/>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2"/>
            <p:cNvSpPr/>
            <p:nvPr/>
          </p:nvSpPr>
          <p:spPr>
            <a:xfrm>
              <a:off x="1370469"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2"/>
            <p:cNvSpPr/>
            <p:nvPr/>
          </p:nvSpPr>
          <p:spPr>
            <a:xfrm>
              <a:off x="1242035" y="1659065"/>
              <a:ext cx="38894" cy="38894"/>
            </a:xfrm>
            <a:custGeom>
              <a:avLst/>
              <a:gdLst/>
              <a:ahLst/>
              <a:cxnLst/>
              <a:rect l="l" t="t" r="r" b="b"/>
              <a:pathLst>
                <a:path w="1132" h="1132" extrusionOk="0">
                  <a:moveTo>
                    <a:pt x="560" y="0"/>
                  </a:moveTo>
                  <a:cubicBezTo>
                    <a:pt x="250" y="0"/>
                    <a:pt x="0" y="250"/>
                    <a:pt x="0" y="560"/>
                  </a:cubicBezTo>
                  <a:cubicBezTo>
                    <a:pt x="12" y="870"/>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2"/>
            <p:cNvSpPr/>
            <p:nvPr/>
          </p:nvSpPr>
          <p:spPr>
            <a:xfrm>
              <a:off x="1370469"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2"/>
            <p:cNvSpPr/>
            <p:nvPr/>
          </p:nvSpPr>
          <p:spPr>
            <a:xfrm>
              <a:off x="1434308" y="1594848"/>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2"/>
            <p:cNvSpPr/>
            <p:nvPr/>
          </p:nvSpPr>
          <p:spPr>
            <a:xfrm>
              <a:off x="1306252"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2"/>
            <p:cNvSpPr/>
            <p:nvPr/>
          </p:nvSpPr>
          <p:spPr>
            <a:xfrm>
              <a:off x="1434308" y="1978982"/>
              <a:ext cx="38894" cy="38894"/>
            </a:xfrm>
            <a:custGeom>
              <a:avLst/>
              <a:gdLst/>
              <a:ahLst/>
              <a:cxnLst/>
              <a:rect l="l" t="t" r="r" b="b"/>
              <a:pathLst>
                <a:path w="1132" h="1132" extrusionOk="0">
                  <a:moveTo>
                    <a:pt x="560" y="0"/>
                  </a:moveTo>
                  <a:cubicBezTo>
                    <a:pt x="250" y="0"/>
                    <a:pt x="0" y="250"/>
                    <a:pt x="0" y="572"/>
                  </a:cubicBezTo>
                  <a:cubicBezTo>
                    <a:pt x="0" y="881"/>
                    <a:pt x="262"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2"/>
            <p:cNvSpPr/>
            <p:nvPr/>
          </p:nvSpPr>
          <p:spPr>
            <a:xfrm>
              <a:off x="1306252" y="1979359"/>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2"/>
            <p:cNvSpPr/>
            <p:nvPr/>
          </p:nvSpPr>
          <p:spPr>
            <a:xfrm>
              <a:off x="1242035" y="2043611"/>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2"/>
            <p:cNvSpPr/>
            <p:nvPr/>
          </p:nvSpPr>
          <p:spPr>
            <a:xfrm>
              <a:off x="1370469"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
            <p:cNvSpPr/>
            <p:nvPr/>
          </p:nvSpPr>
          <p:spPr>
            <a:xfrm>
              <a:off x="1242035" y="1915143"/>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
            <p:cNvSpPr/>
            <p:nvPr/>
          </p:nvSpPr>
          <p:spPr>
            <a:xfrm>
              <a:off x="1370469"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2"/>
            <p:cNvSpPr/>
            <p:nvPr/>
          </p:nvSpPr>
          <p:spPr>
            <a:xfrm>
              <a:off x="1434308" y="185133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2"/>
            <p:cNvSpPr/>
            <p:nvPr/>
          </p:nvSpPr>
          <p:spPr>
            <a:xfrm>
              <a:off x="1306252"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2"/>
            <p:cNvSpPr/>
            <p:nvPr/>
          </p:nvSpPr>
          <p:spPr>
            <a:xfrm>
              <a:off x="986335"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
            <p:cNvSpPr/>
            <p:nvPr/>
          </p:nvSpPr>
          <p:spPr>
            <a:xfrm>
              <a:off x="1113979"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
            <p:cNvSpPr/>
            <p:nvPr/>
          </p:nvSpPr>
          <p:spPr>
            <a:xfrm>
              <a:off x="1178196" y="186335"/>
              <a:ext cx="38894" cy="38516"/>
            </a:xfrm>
            <a:custGeom>
              <a:avLst/>
              <a:gdLst/>
              <a:ahLst/>
              <a:cxnLst/>
              <a:rect l="l" t="t" r="r" b="b"/>
              <a:pathLst>
                <a:path w="1132" h="1121" extrusionOk="0">
                  <a:moveTo>
                    <a:pt x="561" y="1"/>
                  </a:moveTo>
                  <a:cubicBezTo>
                    <a:pt x="251" y="1"/>
                    <a:pt x="1" y="251"/>
                    <a:pt x="1" y="561"/>
                  </a:cubicBezTo>
                  <a:cubicBezTo>
                    <a:pt x="1" y="870"/>
                    <a:pt x="263" y="1120"/>
                    <a:pt x="561" y="1120"/>
                  </a:cubicBezTo>
                  <a:cubicBezTo>
                    <a:pt x="870" y="1120"/>
                    <a:pt x="1132" y="870"/>
                    <a:pt x="1132" y="561"/>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
            <p:cNvSpPr/>
            <p:nvPr/>
          </p:nvSpPr>
          <p:spPr>
            <a:xfrm>
              <a:off x="1050174"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
            <p:cNvSpPr/>
            <p:nvPr/>
          </p:nvSpPr>
          <p:spPr>
            <a:xfrm>
              <a:off x="986335"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2"/>
            <p:cNvSpPr/>
            <p:nvPr/>
          </p:nvSpPr>
          <p:spPr>
            <a:xfrm>
              <a:off x="1113979"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2"/>
            <p:cNvSpPr/>
            <p:nvPr/>
          </p:nvSpPr>
          <p:spPr>
            <a:xfrm>
              <a:off x="986335"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2"/>
            <p:cNvSpPr/>
            <p:nvPr/>
          </p:nvSpPr>
          <p:spPr>
            <a:xfrm>
              <a:off x="1113979"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2"/>
            <p:cNvSpPr/>
            <p:nvPr/>
          </p:nvSpPr>
          <p:spPr>
            <a:xfrm>
              <a:off x="1178196" y="58314"/>
              <a:ext cx="38894" cy="38894"/>
            </a:xfrm>
            <a:custGeom>
              <a:avLst/>
              <a:gdLst/>
              <a:ahLst/>
              <a:cxnLst/>
              <a:rect l="l" t="t" r="r" b="b"/>
              <a:pathLst>
                <a:path w="1132" h="1132" extrusionOk="0">
                  <a:moveTo>
                    <a:pt x="561" y="0"/>
                  </a:moveTo>
                  <a:cubicBezTo>
                    <a:pt x="251" y="0"/>
                    <a:pt x="1" y="250"/>
                    <a:pt x="1" y="572"/>
                  </a:cubicBezTo>
                  <a:cubicBezTo>
                    <a:pt x="13" y="881"/>
                    <a:pt x="263"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2"/>
            <p:cNvSpPr/>
            <p:nvPr/>
          </p:nvSpPr>
          <p:spPr>
            <a:xfrm>
              <a:off x="1050174"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2"/>
            <p:cNvSpPr/>
            <p:nvPr/>
          </p:nvSpPr>
          <p:spPr>
            <a:xfrm>
              <a:off x="1178196" y="442447"/>
              <a:ext cx="38894" cy="38894"/>
            </a:xfrm>
            <a:custGeom>
              <a:avLst/>
              <a:gdLst/>
              <a:ahLst/>
              <a:cxnLst/>
              <a:rect l="l" t="t" r="r" b="b"/>
              <a:pathLst>
                <a:path w="1132" h="1132" extrusionOk="0">
                  <a:moveTo>
                    <a:pt x="561" y="0"/>
                  </a:moveTo>
                  <a:cubicBezTo>
                    <a:pt x="251" y="0"/>
                    <a:pt x="1" y="250"/>
                    <a:pt x="1" y="560"/>
                  </a:cubicBezTo>
                  <a:cubicBezTo>
                    <a:pt x="13" y="881"/>
                    <a:pt x="263" y="1131"/>
                    <a:pt x="561" y="1131"/>
                  </a:cubicBezTo>
                  <a:cubicBezTo>
                    <a:pt x="870" y="1131"/>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2"/>
            <p:cNvSpPr/>
            <p:nvPr/>
          </p:nvSpPr>
          <p:spPr>
            <a:xfrm>
              <a:off x="1050174"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2"/>
            <p:cNvSpPr/>
            <p:nvPr/>
          </p:nvSpPr>
          <p:spPr>
            <a:xfrm>
              <a:off x="986335"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2"/>
            <p:cNvSpPr/>
            <p:nvPr/>
          </p:nvSpPr>
          <p:spPr>
            <a:xfrm>
              <a:off x="1113979"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2"/>
            <p:cNvSpPr/>
            <p:nvPr/>
          </p:nvSpPr>
          <p:spPr>
            <a:xfrm>
              <a:off x="986335"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2"/>
            <p:cNvSpPr/>
            <p:nvPr/>
          </p:nvSpPr>
          <p:spPr>
            <a:xfrm>
              <a:off x="1113979"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2"/>
            <p:cNvSpPr/>
            <p:nvPr/>
          </p:nvSpPr>
          <p:spPr>
            <a:xfrm>
              <a:off x="1178196" y="313979"/>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2"/>
            <p:cNvSpPr/>
            <p:nvPr/>
          </p:nvSpPr>
          <p:spPr>
            <a:xfrm>
              <a:off x="1050174"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2"/>
            <p:cNvSpPr/>
            <p:nvPr/>
          </p:nvSpPr>
          <p:spPr>
            <a:xfrm>
              <a:off x="1178196" y="698525"/>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2"/>
            <p:cNvSpPr/>
            <p:nvPr/>
          </p:nvSpPr>
          <p:spPr>
            <a:xfrm>
              <a:off x="1050174"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2"/>
            <p:cNvSpPr/>
            <p:nvPr/>
          </p:nvSpPr>
          <p:spPr>
            <a:xfrm>
              <a:off x="986335"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2"/>
            <p:cNvSpPr/>
            <p:nvPr/>
          </p:nvSpPr>
          <p:spPr>
            <a:xfrm>
              <a:off x="1113979"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
            <p:cNvSpPr/>
            <p:nvPr/>
          </p:nvSpPr>
          <p:spPr>
            <a:xfrm>
              <a:off x="986335"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
            <p:cNvSpPr/>
            <p:nvPr/>
          </p:nvSpPr>
          <p:spPr>
            <a:xfrm>
              <a:off x="1113979"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
            <p:cNvSpPr/>
            <p:nvPr/>
          </p:nvSpPr>
          <p:spPr>
            <a:xfrm>
              <a:off x="1178196" y="570091"/>
              <a:ext cx="38894" cy="38894"/>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
            <p:cNvSpPr/>
            <p:nvPr/>
          </p:nvSpPr>
          <p:spPr>
            <a:xfrm>
              <a:off x="1050174"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81" y="1120"/>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
            <p:cNvSpPr/>
            <p:nvPr/>
          </p:nvSpPr>
          <p:spPr>
            <a:xfrm>
              <a:off x="1178196" y="954603"/>
              <a:ext cx="38894" cy="38894"/>
            </a:xfrm>
            <a:custGeom>
              <a:avLst/>
              <a:gdLst/>
              <a:ahLst/>
              <a:cxnLst/>
              <a:rect l="l" t="t" r="r" b="b"/>
              <a:pathLst>
                <a:path w="1132" h="1132" extrusionOk="0">
                  <a:moveTo>
                    <a:pt x="561" y="1"/>
                  </a:moveTo>
                  <a:cubicBezTo>
                    <a:pt x="251" y="1"/>
                    <a:pt x="1" y="263"/>
                    <a:pt x="1" y="572"/>
                  </a:cubicBezTo>
                  <a:cubicBezTo>
                    <a:pt x="13" y="882"/>
                    <a:pt x="263"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
            <p:cNvSpPr/>
            <p:nvPr/>
          </p:nvSpPr>
          <p:spPr>
            <a:xfrm>
              <a:off x="1050174"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
            <p:cNvSpPr/>
            <p:nvPr/>
          </p:nvSpPr>
          <p:spPr>
            <a:xfrm>
              <a:off x="986335"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
            <p:cNvSpPr/>
            <p:nvPr/>
          </p:nvSpPr>
          <p:spPr>
            <a:xfrm>
              <a:off x="1113979"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
            <p:cNvSpPr/>
            <p:nvPr/>
          </p:nvSpPr>
          <p:spPr>
            <a:xfrm>
              <a:off x="986335"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
            <p:cNvSpPr/>
            <p:nvPr/>
          </p:nvSpPr>
          <p:spPr>
            <a:xfrm>
              <a:off x="1113979"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
            <p:cNvSpPr/>
            <p:nvPr/>
          </p:nvSpPr>
          <p:spPr>
            <a:xfrm>
              <a:off x="1178196" y="826581"/>
              <a:ext cx="38894" cy="38894"/>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
            <p:cNvSpPr/>
            <p:nvPr/>
          </p:nvSpPr>
          <p:spPr>
            <a:xfrm>
              <a:off x="1050174"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2"/>
            <p:cNvSpPr/>
            <p:nvPr/>
          </p:nvSpPr>
          <p:spPr>
            <a:xfrm>
              <a:off x="1178196" y="1210302"/>
              <a:ext cx="38894" cy="38894"/>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2"/>
            <p:cNvSpPr/>
            <p:nvPr/>
          </p:nvSpPr>
          <p:spPr>
            <a:xfrm>
              <a:off x="1050174"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
            <p:cNvSpPr/>
            <p:nvPr/>
          </p:nvSpPr>
          <p:spPr>
            <a:xfrm>
              <a:off x="986335"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
            <p:cNvSpPr/>
            <p:nvPr/>
          </p:nvSpPr>
          <p:spPr>
            <a:xfrm>
              <a:off x="1113979"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2"/>
            <p:cNvSpPr/>
            <p:nvPr/>
          </p:nvSpPr>
          <p:spPr>
            <a:xfrm>
              <a:off x="986335"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2"/>
            <p:cNvSpPr/>
            <p:nvPr/>
          </p:nvSpPr>
          <p:spPr>
            <a:xfrm>
              <a:off x="1113979"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2"/>
            <p:cNvSpPr/>
            <p:nvPr/>
          </p:nvSpPr>
          <p:spPr>
            <a:xfrm>
              <a:off x="1178196" y="1082659"/>
              <a:ext cx="38894" cy="38894"/>
            </a:xfrm>
            <a:custGeom>
              <a:avLst/>
              <a:gdLst/>
              <a:ahLst/>
              <a:cxnLst/>
              <a:rect l="l" t="t" r="r" b="b"/>
              <a:pathLst>
                <a:path w="1132" h="1132" extrusionOk="0">
                  <a:moveTo>
                    <a:pt x="561" y="1"/>
                  </a:moveTo>
                  <a:cubicBezTo>
                    <a:pt x="251" y="1"/>
                    <a:pt x="1" y="251"/>
                    <a:pt x="1" y="560"/>
                  </a:cubicBezTo>
                  <a:cubicBezTo>
                    <a:pt x="1" y="882"/>
                    <a:pt x="263"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2"/>
            <p:cNvSpPr/>
            <p:nvPr/>
          </p:nvSpPr>
          <p:spPr>
            <a:xfrm>
              <a:off x="1050174"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
            <p:cNvSpPr/>
            <p:nvPr/>
          </p:nvSpPr>
          <p:spPr>
            <a:xfrm>
              <a:off x="1178196" y="1466792"/>
              <a:ext cx="38894" cy="38894"/>
            </a:xfrm>
            <a:custGeom>
              <a:avLst/>
              <a:gdLst/>
              <a:ahLst/>
              <a:cxnLst/>
              <a:rect l="l" t="t" r="r" b="b"/>
              <a:pathLst>
                <a:path w="1132" h="1132" extrusionOk="0">
                  <a:moveTo>
                    <a:pt x="561" y="0"/>
                  </a:moveTo>
                  <a:cubicBezTo>
                    <a:pt x="251" y="0"/>
                    <a:pt x="1" y="250"/>
                    <a:pt x="1" y="560"/>
                  </a:cubicBezTo>
                  <a:cubicBezTo>
                    <a:pt x="13" y="893"/>
                    <a:pt x="263" y="1132"/>
                    <a:pt x="561" y="1132"/>
                  </a:cubicBezTo>
                  <a:cubicBezTo>
                    <a:pt x="870" y="1132"/>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2"/>
            <p:cNvSpPr/>
            <p:nvPr/>
          </p:nvSpPr>
          <p:spPr>
            <a:xfrm>
              <a:off x="1050174"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
            <p:cNvSpPr/>
            <p:nvPr/>
          </p:nvSpPr>
          <p:spPr>
            <a:xfrm>
              <a:off x="986335"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2"/>
            <p:cNvSpPr/>
            <p:nvPr/>
          </p:nvSpPr>
          <p:spPr>
            <a:xfrm>
              <a:off x="1113979"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2"/>
            <p:cNvSpPr/>
            <p:nvPr/>
          </p:nvSpPr>
          <p:spPr>
            <a:xfrm>
              <a:off x="986335"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2"/>
            <p:cNvSpPr/>
            <p:nvPr/>
          </p:nvSpPr>
          <p:spPr>
            <a:xfrm>
              <a:off x="1113979"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2"/>
            <p:cNvSpPr/>
            <p:nvPr/>
          </p:nvSpPr>
          <p:spPr>
            <a:xfrm>
              <a:off x="1178196" y="1338736"/>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2"/>
            <p:cNvSpPr/>
            <p:nvPr/>
          </p:nvSpPr>
          <p:spPr>
            <a:xfrm>
              <a:off x="1050174"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2"/>
            <p:cNvSpPr/>
            <p:nvPr/>
          </p:nvSpPr>
          <p:spPr>
            <a:xfrm>
              <a:off x="1178196" y="1722870"/>
              <a:ext cx="38894" cy="38894"/>
            </a:xfrm>
            <a:custGeom>
              <a:avLst/>
              <a:gdLst/>
              <a:ahLst/>
              <a:cxnLst/>
              <a:rect l="l" t="t" r="r" b="b"/>
              <a:pathLst>
                <a:path w="1132" h="1132" extrusionOk="0">
                  <a:moveTo>
                    <a:pt x="561" y="1"/>
                  </a:moveTo>
                  <a:cubicBezTo>
                    <a:pt x="251" y="1"/>
                    <a:pt x="1" y="251"/>
                    <a:pt x="1" y="560"/>
                  </a:cubicBezTo>
                  <a:cubicBezTo>
                    <a:pt x="13" y="882"/>
                    <a:pt x="263"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2"/>
            <p:cNvSpPr/>
            <p:nvPr/>
          </p:nvSpPr>
          <p:spPr>
            <a:xfrm>
              <a:off x="1050174"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2"/>
            <p:cNvSpPr/>
            <p:nvPr/>
          </p:nvSpPr>
          <p:spPr>
            <a:xfrm>
              <a:off x="986335"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2"/>
            <p:cNvSpPr/>
            <p:nvPr/>
          </p:nvSpPr>
          <p:spPr>
            <a:xfrm>
              <a:off x="1113979" y="1787121"/>
              <a:ext cx="38894" cy="38894"/>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2"/>
            <p:cNvSpPr/>
            <p:nvPr/>
          </p:nvSpPr>
          <p:spPr>
            <a:xfrm>
              <a:off x="986335"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2"/>
            <p:cNvSpPr/>
            <p:nvPr/>
          </p:nvSpPr>
          <p:spPr>
            <a:xfrm>
              <a:off x="1113979"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2"/>
            <p:cNvSpPr/>
            <p:nvPr/>
          </p:nvSpPr>
          <p:spPr>
            <a:xfrm>
              <a:off x="1178196" y="1594848"/>
              <a:ext cx="38894" cy="38894"/>
            </a:xfrm>
            <a:custGeom>
              <a:avLst/>
              <a:gdLst/>
              <a:ahLst/>
              <a:cxnLst/>
              <a:rect l="l" t="t" r="r" b="b"/>
              <a:pathLst>
                <a:path w="1132" h="1132" extrusionOk="0">
                  <a:moveTo>
                    <a:pt x="561" y="0"/>
                  </a:moveTo>
                  <a:cubicBezTo>
                    <a:pt x="251" y="0"/>
                    <a:pt x="1" y="262"/>
                    <a:pt x="1" y="572"/>
                  </a:cubicBezTo>
                  <a:cubicBezTo>
                    <a:pt x="13" y="881"/>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2"/>
            <p:cNvSpPr/>
            <p:nvPr/>
          </p:nvSpPr>
          <p:spPr>
            <a:xfrm>
              <a:off x="1050174"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2"/>
            <p:cNvSpPr/>
            <p:nvPr/>
          </p:nvSpPr>
          <p:spPr>
            <a:xfrm>
              <a:off x="1178196" y="1978982"/>
              <a:ext cx="38894" cy="38894"/>
            </a:xfrm>
            <a:custGeom>
              <a:avLst/>
              <a:gdLst/>
              <a:ahLst/>
              <a:cxnLst/>
              <a:rect l="l" t="t" r="r" b="b"/>
              <a:pathLst>
                <a:path w="1132" h="1132" extrusionOk="0">
                  <a:moveTo>
                    <a:pt x="561" y="0"/>
                  </a:moveTo>
                  <a:cubicBezTo>
                    <a:pt x="251" y="0"/>
                    <a:pt x="1" y="250"/>
                    <a:pt x="1" y="572"/>
                  </a:cubicBezTo>
                  <a:cubicBezTo>
                    <a:pt x="1" y="881"/>
                    <a:pt x="263"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2"/>
            <p:cNvSpPr/>
            <p:nvPr/>
          </p:nvSpPr>
          <p:spPr>
            <a:xfrm>
              <a:off x="1050174"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2"/>
            <p:cNvSpPr/>
            <p:nvPr/>
          </p:nvSpPr>
          <p:spPr>
            <a:xfrm>
              <a:off x="986335"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2"/>
            <p:cNvSpPr/>
            <p:nvPr/>
          </p:nvSpPr>
          <p:spPr>
            <a:xfrm>
              <a:off x="1113979"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2"/>
            <p:cNvSpPr/>
            <p:nvPr/>
          </p:nvSpPr>
          <p:spPr>
            <a:xfrm>
              <a:off x="986335"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2"/>
            <p:cNvSpPr/>
            <p:nvPr/>
          </p:nvSpPr>
          <p:spPr>
            <a:xfrm>
              <a:off x="1113979"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2"/>
            <p:cNvSpPr/>
            <p:nvPr/>
          </p:nvSpPr>
          <p:spPr>
            <a:xfrm>
              <a:off x="1178196" y="1851338"/>
              <a:ext cx="38894" cy="38894"/>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2"/>
            <p:cNvSpPr/>
            <p:nvPr/>
          </p:nvSpPr>
          <p:spPr>
            <a:xfrm>
              <a:off x="1050174"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2"/>
            <p:cNvSpPr/>
            <p:nvPr/>
          </p:nvSpPr>
          <p:spPr>
            <a:xfrm>
              <a:off x="729845" y="-5903"/>
              <a:ext cx="39307" cy="38894"/>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2"/>
            <p:cNvSpPr/>
            <p:nvPr/>
          </p:nvSpPr>
          <p:spPr>
            <a:xfrm>
              <a:off x="857901" y="-590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
            <p:cNvSpPr/>
            <p:nvPr/>
          </p:nvSpPr>
          <p:spPr>
            <a:xfrm>
              <a:off x="922531"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2"/>
            <p:cNvSpPr/>
            <p:nvPr/>
          </p:nvSpPr>
          <p:spPr>
            <a:xfrm>
              <a:off x="794062" y="186335"/>
              <a:ext cx="38929" cy="38929"/>
            </a:xfrm>
            <a:custGeom>
              <a:avLst/>
              <a:gdLst/>
              <a:ahLst/>
              <a:cxnLst/>
              <a:rect l="l" t="t" r="r" b="b"/>
              <a:pathLst>
                <a:path w="1133" h="1133" extrusionOk="0">
                  <a:moveTo>
                    <a:pt x="561" y="1"/>
                  </a:moveTo>
                  <a:cubicBezTo>
                    <a:pt x="251" y="1"/>
                    <a:pt x="1" y="251"/>
                    <a:pt x="1" y="561"/>
                  </a:cubicBezTo>
                  <a:cubicBezTo>
                    <a:pt x="1" y="870"/>
                    <a:pt x="251" y="1132"/>
                    <a:pt x="561" y="1132"/>
                  </a:cubicBezTo>
                  <a:cubicBezTo>
                    <a:pt x="870" y="1132"/>
                    <a:pt x="1132" y="870"/>
                    <a:pt x="1132" y="561"/>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2"/>
            <p:cNvSpPr/>
            <p:nvPr/>
          </p:nvSpPr>
          <p:spPr>
            <a:xfrm>
              <a:off x="729845" y="250174"/>
              <a:ext cx="39307" cy="38894"/>
            </a:xfrm>
            <a:custGeom>
              <a:avLst/>
              <a:gdLst/>
              <a:ahLst/>
              <a:cxnLst/>
              <a:rect l="l" t="t" r="r" b="b"/>
              <a:pathLst>
                <a:path w="1144" h="1132" extrusionOk="0">
                  <a:moveTo>
                    <a:pt x="572" y="0"/>
                  </a:moveTo>
                  <a:cubicBezTo>
                    <a:pt x="263" y="0"/>
                    <a:pt x="1" y="250"/>
                    <a:pt x="1" y="560"/>
                  </a:cubicBezTo>
                  <a:cubicBezTo>
                    <a:pt x="13" y="881"/>
                    <a:pt x="263"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2"/>
            <p:cNvSpPr/>
            <p:nvPr/>
          </p:nvSpPr>
          <p:spPr>
            <a:xfrm>
              <a:off x="857901" y="250174"/>
              <a:ext cx="38894" cy="38894"/>
            </a:xfrm>
            <a:custGeom>
              <a:avLst/>
              <a:gdLst/>
              <a:ahLst/>
              <a:cxnLst/>
              <a:rect l="l" t="t" r="r" b="b"/>
              <a:pathLst>
                <a:path w="1132" h="1132" extrusionOk="0">
                  <a:moveTo>
                    <a:pt x="572" y="0"/>
                  </a:moveTo>
                  <a:cubicBezTo>
                    <a:pt x="250" y="0"/>
                    <a:pt x="0" y="250"/>
                    <a:pt x="0" y="560"/>
                  </a:cubicBezTo>
                  <a:cubicBezTo>
                    <a:pt x="12" y="881"/>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2"/>
            <p:cNvSpPr/>
            <p:nvPr/>
          </p:nvSpPr>
          <p:spPr>
            <a:xfrm>
              <a:off x="729845" y="121706"/>
              <a:ext cx="39307" cy="38894"/>
            </a:xfrm>
            <a:custGeom>
              <a:avLst/>
              <a:gdLst/>
              <a:ahLst/>
              <a:cxnLst/>
              <a:rect l="l" t="t" r="r" b="b"/>
              <a:pathLst>
                <a:path w="1144" h="1132" extrusionOk="0">
                  <a:moveTo>
                    <a:pt x="572" y="1"/>
                  </a:moveTo>
                  <a:cubicBezTo>
                    <a:pt x="263" y="1"/>
                    <a:pt x="1" y="251"/>
                    <a:pt x="1" y="572"/>
                  </a:cubicBezTo>
                  <a:cubicBezTo>
                    <a:pt x="13" y="894"/>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2"/>
            <p:cNvSpPr/>
            <p:nvPr/>
          </p:nvSpPr>
          <p:spPr>
            <a:xfrm>
              <a:off x="857901" y="121706"/>
              <a:ext cx="38894" cy="38894"/>
            </a:xfrm>
            <a:custGeom>
              <a:avLst/>
              <a:gdLst/>
              <a:ahLst/>
              <a:cxnLst/>
              <a:rect l="l" t="t" r="r" b="b"/>
              <a:pathLst>
                <a:path w="1132" h="1132" extrusionOk="0">
                  <a:moveTo>
                    <a:pt x="572" y="1"/>
                  </a:moveTo>
                  <a:cubicBezTo>
                    <a:pt x="250" y="1"/>
                    <a:pt x="0" y="251"/>
                    <a:pt x="0" y="572"/>
                  </a:cubicBezTo>
                  <a:cubicBezTo>
                    <a:pt x="12" y="894"/>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2"/>
            <p:cNvSpPr/>
            <p:nvPr/>
          </p:nvSpPr>
          <p:spPr>
            <a:xfrm>
              <a:off x="922531"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2"/>
            <p:cNvSpPr/>
            <p:nvPr/>
          </p:nvSpPr>
          <p:spPr>
            <a:xfrm>
              <a:off x="794062" y="58314"/>
              <a:ext cx="38929" cy="38894"/>
            </a:xfrm>
            <a:custGeom>
              <a:avLst/>
              <a:gdLst/>
              <a:ahLst/>
              <a:cxnLst/>
              <a:rect l="l" t="t" r="r" b="b"/>
              <a:pathLst>
                <a:path w="1133"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
            <p:cNvSpPr/>
            <p:nvPr/>
          </p:nvSpPr>
          <p:spPr>
            <a:xfrm>
              <a:off x="922531" y="442447"/>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2"/>
            <p:cNvSpPr/>
            <p:nvPr/>
          </p:nvSpPr>
          <p:spPr>
            <a:xfrm>
              <a:off x="794062" y="442447"/>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2"/>
            <p:cNvSpPr/>
            <p:nvPr/>
          </p:nvSpPr>
          <p:spPr>
            <a:xfrm>
              <a:off x="729845" y="506252"/>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2"/>
            <p:cNvSpPr/>
            <p:nvPr/>
          </p:nvSpPr>
          <p:spPr>
            <a:xfrm>
              <a:off x="857901" y="506252"/>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2"/>
            <p:cNvSpPr/>
            <p:nvPr/>
          </p:nvSpPr>
          <p:spPr>
            <a:xfrm>
              <a:off x="729845" y="377818"/>
              <a:ext cx="39307" cy="38894"/>
            </a:xfrm>
            <a:custGeom>
              <a:avLst/>
              <a:gdLst/>
              <a:ahLst/>
              <a:cxnLst/>
              <a:rect l="l" t="t" r="r" b="b"/>
              <a:pathLst>
                <a:path w="1144" h="1132" extrusionOk="0">
                  <a:moveTo>
                    <a:pt x="572" y="0"/>
                  </a:moveTo>
                  <a:cubicBezTo>
                    <a:pt x="263" y="0"/>
                    <a:pt x="1" y="262"/>
                    <a:pt x="1" y="572"/>
                  </a:cubicBezTo>
                  <a:cubicBezTo>
                    <a:pt x="13" y="893"/>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2"/>
            <p:cNvSpPr/>
            <p:nvPr/>
          </p:nvSpPr>
          <p:spPr>
            <a:xfrm>
              <a:off x="857901" y="377818"/>
              <a:ext cx="38894" cy="38894"/>
            </a:xfrm>
            <a:custGeom>
              <a:avLst/>
              <a:gdLst/>
              <a:ahLst/>
              <a:cxnLst/>
              <a:rect l="l" t="t" r="r" b="b"/>
              <a:pathLst>
                <a:path w="1132" h="1132" extrusionOk="0">
                  <a:moveTo>
                    <a:pt x="572" y="0"/>
                  </a:moveTo>
                  <a:cubicBezTo>
                    <a:pt x="250" y="0"/>
                    <a:pt x="0" y="262"/>
                    <a:pt x="0" y="572"/>
                  </a:cubicBezTo>
                  <a:cubicBezTo>
                    <a:pt x="12" y="893"/>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2"/>
            <p:cNvSpPr/>
            <p:nvPr/>
          </p:nvSpPr>
          <p:spPr>
            <a:xfrm>
              <a:off x="922531" y="31397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2"/>
            <p:cNvSpPr/>
            <p:nvPr/>
          </p:nvSpPr>
          <p:spPr>
            <a:xfrm>
              <a:off x="794062" y="314391"/>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2"/>
            <p:cNvSpPr/>
            <p:nvPr/>
          </p:nvSpPr>
          <p:spPr>
            <a:xfrm>
              <a:off x="922531"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2"/>
            <p:cNvSpPr/>
            <p:nvPr/>
          </p:nvSpPr>
          <p:spPr>
            <a:xfrm>
              <a:off x="794062" y="698525"/>
              <a:ext cx="38929" cy="38894"/>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2"/>
            <p:cNvSpPr/>
            <p:nvPr/>
          </p:nvSpPr>
          <p:spPr>
            <a:xfrm>
              <a:off x="729845" y="762330"/>
              <a:ext cx="39307" cy="38929"/>
            </a:xfrm>
            <a:custGeom>
              <a:avLst/>
              <a:gdLst/>
              <a:ahLst/>
              <a:cxnLst/>
              <a:rect l="l" t="t" r="r" b="b"/>
              <a:pathLst>
                <a:path w="1144" h="1133" extrusionOk="0">
                  <a:moveTo>
                    <a:pt x="572" y="1"/>
                  </a:moveTo>
                  <a:cubicBezTo>
                    <a:pt x="263" y="1"/>
                    <a:pt x="1" y="263"/>
                    <a:pt x="1" y="572"/>
                  </a:cubicBezTo>
                  <a:cubicBezTo>
                    <a:pt x="13" y="882"/>
                    <a:pt x="263" y="1132"/>
                    <a:pt x="572" y="1132"/>
                  </a:cubicBezTo>
                  <a:cubicBezTo>
                    <a:pt x="882" y="1132"/>
                    <a:pt x="1144" y="882"/>
                    <a:pt x="1144" y="572"/>
                  </a:cubicBezTo>
                  <a:cubicBezTo>
                    <a:pt x="1144"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2"/>
            <p:cNvSpPr/>
            <p:nvPr/>
          </p:nvSpPr>
          <p:spPr>
            <a:xfrm>
              <a:off x="857901" y="762330"/>
              <a:ext cx="38894" cy="38929"/>
            </a:xfrm>
            <a:custGeom>
              <a:avLst/>
              <a:gdLst/>
              <a:ahLst/>
              <a:cxnLst/>
              <a:rect l="l" t="t" r="r" b="b"/>
              <a:pathLst>
                <a:path w="1132" h="1133" extrusionOk="0">
                  <a:moveTo>
                    <a:pt x="572" y="1"/>
                  </a:moveTo>
                  <a:cubicBezTo>
                    <a:pt x="250" y="1"/>
                    <a:pt x="0" y="263"/>
                    <a:pt x="0" y="572"/>
                  </a:cubicBezTo>
                  <a:cubicBezTo>
                    <a:pt x="12" y="882"/>
                    <a:pt x="250"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2"/>
            <p:cNvSpPr/>
            <p:nvPr/>
          </p:nvSpPr>
          <p:spPr>
            <a:xfrm>
              <a:off x="729845" y="634308"/>
              <a:ext cx="39307" cy="38894"/>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2"/>
            <p:cNvSpPr/>
            <p:nvPr/>
          </p:nvSpPr>
          <p:spPr>
            <a:xfrm>
              <a:off x="857901" y="63430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2"/>
            <p:cNvSpPr/>
            <p:nvPr/>
          </p:nvSpPr>
          <p:spPr>
            <a:xfrm>
              <a:off x="922531" y="570091"/>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2"/>
            <p:cNvSpPr/>
            <p:nvPr/>
          </p:nvSpPr>
          <p:spPr>
            <a:xfrm>
              <a:off x="794062" y="570881"/>
              <a:ext cx="38929" cy="38482"/>
            </a:xfrm>
            <a:custGeom>
              <a:avLst/>
              <a:gdLst/>
              <a:ahLst/>
              <a:cxnLst/>
              <a:rect l="l" t="t" r="r" b="b"/>
              <a:pathLst>
                <a:path w="1133" h="1120" extrusionOk="0">
                  <a:moveTo>
                    <a:pt x="561" y="1"/>
                  </a:moveTo>
                  <a:cubicBezTo>
                    <a:pt x="251" y="1"/>
                    <a:pt x="1" y="251"/>
                    <a:pt x="1" y="560"/>
                  </a:cubicBezTo>
                  <a:cubicBezTo>
                    <a:pt x="1" y="870"/>
                    <a:pt x="251" y="1120"/>
                    <a:pt x="561" y="1120"/>
                  </a:cubicBezTo>
                  <a:cubicBezTo>
                    <a:pt x="870" y="1120"/>
                    <a:pt x="1132" y="870"/>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2"/>
            <p:cNvSpPr/>
            <p:nvPr/>
          </p:nvSpPr>
          <p:spPr>
            <a:xfrm>
              <a:off x="922531"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2"/>
            <p:cNvSpPr/>
            <p:nvPr/>
          </p:nvSpPr>
          <p:spPr>
            <a:xfrm>
              <a:off x="794062" y="954603"/>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2"/>
            <p:cNvSpPr/>
            <p:nvPr/>
          </p:nvSpPr>
          <p:spPr>
            <a:xfrm>
              <a:off x="729845" y="1018854"/>
              <a:ext cx="39307" cy="38894"/>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2"/>
            <p:cNvSpPr/>
            <p:nvPr/>
          </p:nvSpPr>
          <p:spPr>
            <a:xfrm>
              <a:off x="857901" y="1018854"/>
              <a:ext cx="38894" cy="38894"/>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2"/>
            <p:cNvSpPr/>
            <p:nvPr/>
          </p:nvSpPr>
          <p:spPr>
            <a:xfrm>
              <a:off x="729845" y="890386"/>
              <a:ext cx="39307" cy="38894"/>
            </a:xfrm>
            <a:custGeom>
              <a:avLst/>
              <a:gdLst/>
              <a:ahLst/>
              <a:cxnLst/>
              <a:rect l="l" t="t" r="r" b="b"/>
              <a:pathLst>
                <a:path w="1144" h="1132" extrusionOk="0">
                  <a:moveTo>
                    <a:pt x="572" y="1"/>
                  </a:moveTo>
                  <a:cubicBezTo>
                    <a:pt x="263" y="1"/>
                    <a:pt x="1" y="251"/>
                    <a:pt x="1" y="560"/>
                  </a:cubicBezTo>
                  <a:cubicBezTo>
                    <a:pt x="1" y="882"/>
                    <a:pt x="263"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2"/>
            <p:cNvSpPr/>
            <p:nvPr/>
          </p:nvSpPr>
          <p:spPr>
            <a:xfrm>
              <a:off x="857901" y="89038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2"/>
            <p:cNvSpPr/>
            <p:nvPr/>
          </p:nvSpPr>
          <p:spPr>
            <a:xfrm>
              <a:off x="922531"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2"/>
            <p:cNvSpPr/>
            <p:nvPr/>
          </p:nvSpPr>
          <p:spPr>
            <a:xfrm>
              <a:off x="794062" y="826993"/>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2"/>
            <p:cNvSpPr/>
            <p:nvPr/>
          </p:nvSpPr>
          <p:spPr>
            <a:xfrm>
              <a:off x="922531" y="1210302"/>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2"/>
            <p:cNvSpPr/>
            <p:nvPr/>
          </p:nvSpPr>
          <p:spPr>
            <a:xfrm>
              <a:off x="794062" y="1210714"/>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2"/>
            <p:cNvSpPr/>
            <p:nvPr/>
          </p:nvSpPr>
          <p:spPr>
            <a:xfrm>
              <a:off x="729845" y="1274519"/>
              <a:ext cx="39307" cy="38894"/>
            </a:xfrm>
            <a:custGeom>
              <a:avLst/>
              <a:gdLst/>
              <a:ahLst/>
              <a:cxnLst/>
              <a:rect l="l" t="t" r="r" b="b"/>
              <a:pathLst>
                <a:path w="1144" h="1132" extrusionOk="0">
                  <a:moveTo>
                    <a:pt x="572" y="1"/>
                  </a:moveTo>
                  <a:cubicBezTo>
                    <a:pt x="263" y="1"/>
                    <a:pt x="1" y="251"/>
                    <a:pt x="1" y="560"/>
                  </a:cubicBezTo>
                  <a:cubicBezTo>
                    <a:pt x="13" y="894"/>
                    <a:pt x="263" y="1132"/>
                    <a:pt x="572" y="1132"/>
                  </a:cubicBezTo>
                  <a:cubicBezTo>
                    <a:pt x="882" y="1132"/>
                    <a:pt x="1144" y="870"/>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2"/>
            <p:cNvSpPr/>
            <p:nvPr/>
          </p:nvSpPr>
          <p:spPr>
            <a:xfrm>
              <a:off x="857901" y="1274519"/>
              <a:ext cx="38894" cy="38894"/>
            </a:xfrm>
            <a:custGeom>
              <a:avLst/>
              <a:gdLst/>
              <a:ahLst/>
              <a:cxnLst/>
              <a:rect l="l" t="t" r="r" b="b"/>
              <a:pathLst>
                <a:path w="1132" h="1132" extrusionOk="0">
                  <a:moveTo>
                    <a:pt x="572" y="1"/>
                  </a:moveTo>
                  <a:cubicBezTo>
                    <a:pt x="250" y="1"/>
                    <a:pt x="0" y="251"/>
                    <a:pt x="0" y="560"/>
                  </a:cubicBezTo>
                  <a:cubicBezTo>
                    <a:pt x="12" y="894"/>
                    <a:pt x="250"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2"/>
            <p:cNvSpPr/>
            <p:nvPr/>
          </p:nvSpPr>
          <p:spPr>
            <a:xfrm>
              <a:off x="729845" y="1146463"/>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2"/>
            <p:cNvSpPr/>
            <p:nvPr/>
          </p:nvSpPr>
          <p:spPr>
            <a:xfrm>
              <a:off x="857901" y="1146463"/>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2"/>
            <p:cNvSpPr/>
            <p:nvPr/>
          </p:nvSpPr>
          <p:spPr>
            <a:xfrm>
              <a:off x="922531"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2"/>
            <p:cNvSpPr/>
            <p:nvPr/>
          </p:nvSpPr>
          <p:spPr>
            <a:xfrm>
              <a:off x="794062" y="1082659"/>
              <a:ext cx="38929" cy="38894"/>
            </a:xfrm>
            <a:custGeom>
              <a:avLst/>
              <a:gdLst/>
              <a:ahLst/>
              <a:cxnLst/>
              <a:rect l="l" t="t" r="r" b="b"/>
              <a:pathLst>
                <a:path w="1133" h="1132" extrusionOk="0">
                  <a:moveTo>
                    <a:pt x="561" y="1"/>
                  </a:moveTo>
                  <a:cubicBezTo>
                    <a:pt x="251" y="1"/>
                    <a:pt x="1" y="251"/>
                    <a:pt x="1" y="560"/>
                  </a:cubicBezTo>
                  <a:cubicBezTo>
                    <a:pt x="1" y="870"/>
                    <a:pt x="251" y="1132"/>
                    <a:pt x="561" y="1132"/>
                  </a:cubicBezTo>
                  <a:cubicBezTo>
                    <a:pt x="870" y="1132"/>
                    <a:pt x="1132" y="870"/>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2"/>
            <p:cNvSpPr/>
            <p:nvPr/>
          </p:nvSpPr>
          <p:spPr>
            <a:xfrm>
              <a:off x="922531" y="1466792"/>
              <a:ext cx="38894" cy="38894"/>
            </a:xfrm>
            <a:custGeom>
              <a:avLst/>
              <a:gdLst/>
              <a:ahLst/>
              <a:cxnLst/>
              <a:rect l="l" t="t" r="r" b="b"/>
              <a:pathLst>
                <a:path w="1132" h="1132" extrusionOk="0">
                  <a:moveTo>
                    <a:pt x="560" y="0"/>
                  </a:moveTo>
                  <a:cubicBezTo>
                    <a:pt x="251" y="0"/>
                    <a:pt x="1" y="250"/>
                    <a:pt x="1" y="560"/>
                  </a:cubicBezTo>
                  <a:cubicBezTo>
                    <a:pt x="1"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2"/>
            <p:cNvSpPr/>
            <p:nvPr/>
          </p:nvSpPr>
          <p:spPr>
            <a:xfrm>
              <a:off x="794062" y="1467204"/>
              <a:ext cx="38929" cy="38894"/>
            </a:xfrm>
            <a:custGeom>
              <a:avLst/>
              <a:gdLst/>
              <a:ahLst/>
              <a:cxnLst/>
              <a:rect l="l" t="t" r="r" b="b"/>
              <a:pathLst>
                <a:path w="1133" h="1132" extrusionOk="0">
                  <a:moveTo>
                    <a:pt x="561" y="0"/>
                  </a:moveTo>
                  <a:cubicBezTo>
                    <a:pt x="251" y="0"/>
                    <a:pt x="1" y="250"/>
                    <a:pt x="1" y="560"/>
                  </a:cubicBezTo>
                  <a:cubicBezTo>
                    <a:pt x="1" y="870"/>
                    <a:pt x="251" y="1131"/>
                    <a:pt x="561" y="1131"/>
                  </a:cubicBezTo>
                  <a:cubicBezTo>
                    <a:pt x="870" y="1131"/>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2"/>
            <p:cNvSpPr/>
            <p:nvPr/>
          </p:nvSpPr>
          <p:spPr>
            <a:xfrm>
              <a:off x="729845" y="1531009"/>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2"/>
            <p:cNvSpPr/>
            <p:nvPr/>
          </p:nvSpPr>
          <p:spPr>
            <a:xfrm>
              <a:off x="857901" y="1531009"/>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2"/>
            <p:cNvSpPr/>
            <p:nvPr/>
          </p:nvSpPr>
          <p:spPr>
            <a:xfrm>
              <a:off x="729845" y="1402575"/>
              <a:ext cx="39307" cy="38894"/>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2"/>
            <p:cNvSpPr/>
            <p:nvPr/>
          </p:nvSpPr>
          <p:spPr>
            <a:xfrm>
              <a:off x="857901" y="1402575"/>
              <a:ext cx="38894" cy="38894"/>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2"/>
            <p:cNvSpPr/>
            <p:nvPr/>
          </p:nvSpPr>
          <p:spPr>
            <a:xfrm>
              <a:off x="922531" y="1338736"/>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2"/>
            <p:cNvSpPr/>
            <p:nvPr/>
          </p:nvSpPr>
          <p:spPr>
            <a:xfrm>
              <a:off x="794062" y="1338736"/>
              <a:ext cx="38929" cy="38894"/>
            </a:xfrm>
            <a:custGeom>
              <a:avLst/>
              <a:gdLst/>
              <a:ahLst/>
              <a:cxnLst/>
              <a:rect l="l" t="t" r="r" b="b"/>
              <a:pathLst>
                <a:path w="1133" h="1132" extrusionOk="0">
                  <a:moveTo>
                    <a:pt x="561" y="1"/>
                  </a:moveTo>
                  <a:cubicBezTo>
                    <a:pt x="251" y="1"/>
                    <a:pt x="1" y="251"/>
                    <a:pt x="1" y="560"/>
                  </a:cubicBezTo>
                  <a:cubicBezTo>
                    <a:pt x="1" y="882"/>
                    <a:pt x="251"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2"/>
            <p:cNvSpPr/>
            <p:nvPr/>
          </p:nvSpPr>
          <p:spPr>
            <a:xfrm>
              <a:off x="922531" y="1722870"/>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2"/>
            <p:cNvSpPr/>
            <p:nvPr/>
          </p:nvSpPr>
          <p:spPr>
            <a:xfrm>
              <a:off x="794062" y="1723282"/>
              <a:ext cx="38929" cy="38894"/>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2"/>
            <p:cNvSpPr/>
            <p:nvPr/>
          </p:nvSpPr>
          <p:spPr>
            <a:xfrm>
              <a:off x="729845" y="1787121"/>
              <a:ext cx="39307" cy="38894"/>
            </a:xfrm>
            <a:custGeom>
              <a:avLst/>
              <a:gdLst/>
              <a:ahLst/>
              <a:cxnLst/>
              <a:rect l="l" t="t" r="r" b="b"/>
              <a:pathLst>
                <a:path w="1144" h="1132" extrusionOk="0">
                  <a:moveTo>
                    <a:pt x="572" y="0"/>
                  </a:moveTo>
                  <a:cubicBezTo>
                    <a:pt x="263" y="0"/>
                    <a:pt x="1" y="262"/>
                    <a:pt x="1" y="572"/>
                  </a:cubicBezTo>
                  <a:cubicBezTo>
                    <a:pt x="1"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2"/>
            <p:cNvSpPr/>
            <p:nvPr/>
          </p:nvSpPr>
          <p:spPr>
            <a:xfrm>
              <a:off x="857901" y="1787121"/>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2"/>
            <p:cNvSpPr/>
            <p:nvPr/>
          </p:nvSpPr>
          <p:spPr>
            <a:xfrm>
              <a:off x="729845" y="1659065"/>
              <a:ext cx="39307" cy="38894"/>
            </a:xfrm>
            <a:custGeom>
              <a:avLst/>
              <a:gdLst/>
              <a:ahLst/>
              <a:cxnLst/>
              <a:rect l="l" t="t" r="r" b="b"/>
              <a:pathLst>
                <a:path w="1144" h="1132" extrusionOk="0">
                  <a:moveTo>
                    <a:pt x="572" y="0"/>
                  </a:moveTo>
                  <a:cubicBezTo>
                    <a:pt x="263" y="0"/>
                    <a:pt x="1" y="250"/>
                    <a:pt x="1" y="560"/>
                  </a:cubicBezTo>
                  <a:cubicBezTo>
                    <a:pt x="13" y="870"/>
                    <a:pt x="263"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2"/>
            <p:cNvSpPr/>
            <p:nvPr/>
          </p:nvSpPr>
          <p:spPr>
            <a:xfrm>
              <a:off x="857901" y="1659065"/>
              <a:ext cx="38894" cy="38894"/>
            </a:xfrm>
            <a:custGeom>
              <a:avLst/>
              <a:gdLst/>
              <a:ahLst/>
              <a:cxnLst/>
              <a:rect l="l" t="t" r="r" b="b"/>
              <a:pathLst>
                <a:path w="1132" h="1132" extrusionOk="0">
                  <a:moveTo>
                    <a:pt x="572" y="0"/>
                  </a:moveTo>
                  <a:cubicBezTo>
                    <a:pt x="250" y="0"/>
                    <a:pt x="0" y="250"/>
                    <a:pt x="0" y="560"/>
                  </a:cubicBezTo>
                  <a:cubicBezTo>
                    <a:pt x="12" y="870"/>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2"/>
            <p:cNvSpPr/>
            <p:nvPr/>
          </p:nvSpPr>
          <p:spPr>
            <a:xfrm>
              <a:off x="922531"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2"/>
            <p:cNvSpPr/>
            <p:nvPr/>
          </p:nvSpPr>
          <p:spPr>
            <a:xfrm>
              <a:off x="794062" y="1594848"/>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2"/>
            <p:cNvSpPr/>
            <p:nvPr/>
          </p:nvSpPr>
          <p:spPr>
            <a:xfrm>
              <a:off x="922531"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2"/>
            <p:cNvSpPr/>
            <p:nvPr/>
          </p:nvSpPr>
          <p:spPr>
            <a:xfrm>
              <a:off x="794062" y="1979359"/>
              <a:ext cx="38929" cy="38929"/>
            </a:xfrm>
            <a:custGeom>
              <a:avLst/>
              <a:gdLst/>
              <a:ahLst/>
              <a:cxnLst/>
              <a:rect l="l" t="t" r="r" b="b"/>
              <a:pathLst>
                <a:path w="1133" h="1133"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2"/>
            <p:cNvSpPr/>
            <p:nvPr/>
          </p:nvSpPr>
          <p:spPr>
            <a:xfrm>
              <a:off x="729845" y="2043611"/>
              <a:ext cx="39307" cy="38894"/>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2"/>
            <p:cNvSpPr/>
            <p:nvPr/>
          </p:nvSpPr>
          <p:spPr>
            <a:xfrm>
              <a:off x="857901" y="2043611"/>
              <a:ext cx="38894" cy="38894"/>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2"/>
            <p:cNvSpPr/>
            <p:nvPr/>
          </p:nvSpPr>
          <p:spPr>
            <a:xfrm>
              <a:off x="729845" y="1915143"/>
              <a:ext cx="39307" cy="38894"/>
            </a:xfrm>
            <a:custGeom>
              <a:avLst/>
              <a:gdLst/>
              <a:ahLst/>
              <a:cxnLst/>
              <a:rect l="l" t="t" r="r" b="b"/>
              <a:pathLst>
                <a:path w="1144" h="1132" extrusionOk="0">
                  <a:moveTo>
                    <a:pt x="572" y="1"/>
                  </a:moveTo>
                  <a:cubicBezTo>
                    <a:pt x="263" y="1"/>
                    <a:pt x="1" y="251"/>
                    <a:pt x="1" y="560"/>
                  </a:cubicBezTo>
                  <a:cubicBezTo>
                    <a:pt x="13" y="882"/>
                    <a:pt x="263"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2"/>
            <p:cNvSpPr/>
            <p:nvPr/>
          </p:nvSpPr>
          <p:spPr>
            <a:xfrm>
              <a:off x="857901" y="1915143"/>
              <a:ext cx="38894" cy="38894"/>
            </a:xfrm>
            <a:custGeom>
              <a:avLst/>
              <a:gdLst/>
              <a:ahLst/>
              <a:cxnLst/>
              <a:rect l="l" t="t" r="r" b="b"/>
              <a:pathLst>
                <a:path w="1132" h="1132" extrusionOk="0">
                  <a:moveTo>
                    <a:pt x="572" y="1"/>
                  </a:moveTo>
                  <a:cubicBezTo>
                    <a:pt x="250" y="1"/>
                    <a:pt x="0" y="251"/>
                    <a:pt x="0" y="560"/>
                  </a:cubicBezTo>
                  <a:cubicBezTo>
                    <a:pt x="12"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2"/>
            <p:cNvSpPr/>
            <p:nvPr/>
          </p:nvSpPr>
          <p:spPr>
            <a:xfrm>
              <a:off x="922531"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2"/>
            <p:cNvSpPr/>
            <p:nvPr/>
          </p:nvSpPr>
          <p:spPr>
            <a:xfrm>
              <a:off x="794062" y="1851338"/>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2"/>
            <p:cNvSpPr/>
            <p:nvPr/>
          </p:nvSpPr>
          <p:spPr>
            <a:xfrm>
              <a:off x="473768"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2"/>
            <p:cNvSpPr/>
            <p:nvPr/>
          </p:nvSpPr>
          <p:spPr>
            <a:xfrm>
              <a:off x="601824"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2"/>
            <p:cNvSpPr/>
            <p:nvPr/>
          </p:nvSpPr>
          <p:spPr>
            <a:xfrm>
              <a:off x="666041" y="186335"/>
              <a:ext cx="38894" cy="38516"/>
            </a:xfrm>
            <a:custGeom>
              <a:avLst/>
              <a:gdLst/>
              <a:ahLst/>
              <a:cxnLst/>
              <a:rect l="l" t="t" r="r" b="b"/>
              <a:pathLst>
                <a:path w="1132" h="1121" extrusionOk="0">
                  <a:moveTo>
                    <a:pt x="572" y="1"/>
                  </a:moveTo>
                  <a:cubicBezTo>
                    <a:pt x="262" y="1"/>
                    <a:pt x="0" y="251"/>
                    <a:pt x="0" y="561"/>
                  </a:cubicBezTo>
                  <a:cubicBezTo>
                    <a:pt x="0" y="870"/>
                    <a:pt x="262" y="1120"/>
                    <a:pt x="572" y="1120"/>
                  </a:cubicBezTo>
                  <a:cubicBezTo>
                    <a:pt x="881" y="1120"/>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2"/>
            <p:cNvSpPr/>
            <p:nvPr/>
          </p:nvSpPr>
          <p:spPr>
            <a:xfrm>
              <a:off x="537985" y="186335"/>
              <a:ext cx="38894" cy="38929"/>
            </a:xfrm>
            <a:custGeom>
              <a:avLst/>
              <a:gdLst/>
              <a:ahLst/>
              <a:cxnLst/>
              <a:rect l="l" t="t" r="r" b="b"/>
              <a:pathLst>
                <a:path w="1132" h="1133" extrusionOk="0">
                  <a:moveTo>
                    <a:pt x="560" y="1"/>
                  </a:moveTo>
                  <a:cubicBezTo>
                    <a:pt x="251" y="1"/>
                    <a:pt x="1" y="251"/>
                    <a:pt x="1" y="561"/>
                  </a:cubicBezTo>
                  <a:cubicBezTo>
                    <a:pt x="1" y="870"/>
                    <a:pt x="251" y="1132"/>
                    <a:pt x="560" y="1132"/>
                  </a:cubicBezTo>
                  <a:cubicBezTo>
                    <a:pt x="870" y="1132"/>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2"/>
            <p:cNvSpPr/>
            <p:nvPr/>
          </p:nvSpPr>
          <p:spPr>
            <a:xfrm>
              <a:off x="473768" y="250174"/>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2"/>
            <p:cNvSpPr/>
            <p:nvPr/>
          </p:nvSpPr>
          <p:spPr>
            <a:xfrm>
              <a:off x="601824" y="250174"/>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2"/>
            <p:cNvSpPr/>
            <p:nvPr/>
          </p:nvSpPr>
          <p:spPr>
            <a:xfrm>
              <a:off x="473768" y="121706"/>
              <a:ext cx="38894" cy="38894"/>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2"/>
            <p:cNvSpPr/>
            <p:nvPr/>
          </p:nvSpPr>
          <p:spPr>
            <a:xfrm>
              <a:off x="601824" y="121706"/>
              <a:ext cx="38894" cy="38894"/>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2"/>
            <p:cNvSpPr/>
            <p:nvPr/>
          </p:nvSpPr>
          <p:spPr>
            <a:xfrm>
              <a:off x="666041"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2"/>
            <p:cNvSpPr/>
            <p:nvPr/>
          </p:nvSpPr>
          <p:spPr>
            <a:xfrm>
              <a:off x="537985"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2"/>
            <p:cNvSpPr/>
            <p:nvPr/>
          </p:nvSpPr>
          <p:spPr>
            <a:xfrm>
              <a:off x="666041" y="442447"/>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2"/>
            <p:cNvSpPr/>
            <p:nvPr/>
          </p:nvSpPr>
          <p:spPr>
            <a:xfrm>
              <a:off x="537985" y="44244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2"/>
            <p:cNvSpPr/>
            <p:nvPr/>
          </p:nvSpPr>
          <p:spPr>
            <a:xfrm>
              <a:off x="473768" y="50625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2"/>
            <p:cNvSpPr/>
            <p:nvPr/>
          </p:nvSpPr>
          <p:spPr>
            <a:xfrm>
              <a:off x="601824" y="506252"/>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2"/>
            <p:cNvSpPr/>
            <p:nvPr/>
          </p:nvSpPr>
          <p:spPr>
            <a:xfrm>
              <a:off x="473768" y="377818"/>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2"/>
            <p:cNvSpPr/>
            <p:nvPr/>
          </p:nvSpPr>
          <p:spPr>
            <a:xfrm>
              <a:off x="601824" y="377818"/>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2"/>
            <p:cNvSpPr/>
            <p:nvPr/>
          </p:nvSpPr>
          <p:spPr>
            <a:xfrm>
              <a:off x="666041" y="31397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2"/>
            <p:cNvSpPr/>
            <p:nvPr/>
          </p:nvSpPr>
          <p:spPr>
            <a:xfrm>
              <a:off x="537985" y="314391"/>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2"/>
            <p:cNvSpPr/>
            <p:nvPr/>
          </p:nvSpPr>
          <p:spPr>
            <a:xfrm>
              <a:off x="666041"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2"/>
            <p:cNvSpPr/>
            <p:nvPr/>
          </p:nvSpPr>
          <p:spPr>
            <a:xfrm>
              <a:off x="537985"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2"/>
            <p:cNvSpPr/>
            <p:nvPr/>
          </p:nvSpPr>
          <p:spPr>
            <a:xfrm>
              <a:off x="473768" y="762330"/>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2"/>
            <p:cNvSpPr/>
            <p:nvPr/>
          </p:nvSpPr>
          <p:spPr>
            <a:xfrm>
              <a:off x="601824" y="762330"/>
              <a:ext cx="38894" cy="38929"/>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2"/>
            <p:cNvSpPr/>
            <p:nvPr/>
          </p:nvSpPr>
          <p:spPr>
            <a:xfrm>
              <a:off x="473768"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2"/>
            <p:cNvSpPr/>
            <p:nvPr/>
          </p:nvSpPr>
          <p:spPr>
            <a:xfrm>
              <a:off x="601824"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2"/>
            <p:cNvSpPr/>
            <p:nvPr/>
          </p:nvSpPr>
          <p:spPr>
            <a:xfrm>
              <a:off x="666041" y="570091"/>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2"/>
            <p:cNvSpPr/>
            <p:nvPr/>
          </p:nvSpPr>
          <p:spPr>
            <a:xfrm>
              <a:off x="537985" y="570881"/>
              <a:ext cx="38894" cy="38482"/>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2"/>
            <p:cNvSpPr/>
            <p:nvPr/>
          </p:nvSpPr>
          <p:spPr>
            <a:xfrm>
              <a:off x="666041"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2"/>
            <p:cNvSpPr/>
            <p:nvPr/>
          </p:nvSpPr>
          <p:spPr>
            <a:xfrm>
              <a:off x="537985"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2"/>
            <p:cNvSpPr/>
            <p:nvPr/>
          </p:nvSpPr>
          <p:spPr>
            <a:xfrm>
              <a:off x="473768" y="1018854"/>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2"/>
            <p:cNvSpPr/>
            <p:nvPr/>
          </p:nvSpPr>
          <p:spPr>
            <a:xfrm>
              <a:off x="601824" y="1018854"/>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2"/>
            <p:cNvSpPr/>
            <p:nvPr/>
          </p:nvSpPr>
          <p:spPr>
            <a:xfrm>
              <a:off x="473768"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2"/>
            <p:cNvSpPr/>
            <p:nvPr/>
          </p:nvSpPr>
          <p:spPr>
            <a:xfrm>
              <a:off x="601824"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2"/>
            <p:cNvSpPr/>
            <p:nvPr/>
          </p:nvSpPr>
          <p:spPr>
            <a:xfrm>
              <a:off x="666041" y="82658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2"/>
            <p:cNvSpPr/>
            <p:nvPr/>
          </p:nvSpPr>
          <p:spPr>
            <a:xfrm>
              <a:off x="537985" y="82699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2"/>
            <p:cNvSpPr/>
            <p:nvPr/>
          </p:nvSpPr>
          <p:spPr>
            <a:xfrm>
              <a:off x="666041" y="1210302"/>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2"/>
            <p:cNvSpPr/>
            <p:nvPr/>
          </p:nvSpPr>
          <p:spPr>
            <a:xfrm>
              <a:off x="537985" y="1210714"/>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2"/>
            <p:cNvSpPr/>
            <p:nvPr/>
          </p:nvSpPr>
          <p:spPr>
            <a:xfrm>
              <a:off x="473768" y="1274519"/>
              <a:ext cx="38894" cy="38894"/>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2"/>
            <p:cNvSpPr/>
            <p:nvPr/>
          </p:nvSpPr>
          <p:spPr>
            <a:xfrm>
              <a:off x="601824" y="1274519"/>
              <a:ext cx="38894" cy="38894"/>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2"/>
            <p:cNvSpPr/>
            <p:nvPr/>
          </p:nvSpPr>
          <p:spPr>
            <a:xfrm>
              <a:off x="473768" y="1146463"/>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2"/>
            <p:cNvSpPr/>
            <p:nvPr/>
          </p:nvSpPr>
          <p:spPr>
            <a:xfrm>
              <a:off x="601824" y="1146463"/>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2"/>
            <p:cNvSpPr/>
            <p:nvPr/>
          </p:nvSpPr>
          <p:spPr>
            <a:xfrm>
              <a:off x="666041" y="1082659"/>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2"/>
            <p:cNvSpPr/>
            <p:nvPr/>
          </p:nvSpPr>
          <p:spPr>
            <a:xfrm>
              <a:off x="537985" y="1082659"/>
              <a:ext cx="38894" cy="38894"/>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2"/>
            <p:cNvSpPr/>
            <p:nvPr/>
          </p:nvSpPr>
          <p:spPr>
            <a:xfrm>
              <a:off x="666041" y="1466792"/>
              <a:ext cx="38894" cy="38894"/>
            </a:xfrm>
            <a:custGeom>
              <a:avLst/>
              <a:gdLst/>
              <a:ahLst/>
              <a:cxnLst/>
              <a:rect l="l" t="t" r="r" b="b"/>
              <a:pathLst>
                <a:path w="1132" h="1132" extrusionOk="0">
                  <a:moveTo>
                    <a:pt x="572" y="0"/>
                  </a:moveTo>
                  <a:cubicBezTo>
                    <a:pt x="262" y="0"/>
                    <a:pt x="0" y="250"/>
                    <a:pt x="0" y="560"/>
                  </a:cubicBezTo>
                  <a:cubicBezTo>
                    <a:pt x="0" y="893"/>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2"/>
            <p:cNvSpPr/>
            <p:nvPr/>
          </p:nvSpPr>
          <p:spPr>
            <a:xfrm>
              <a:off x="537985" y="1467204"/>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2"/>
            <p:cNvSpPr/>
            <p:nvPr/>
          </p:nvSpPr>
          <p:spPr>
            <a:xfrm>
              <a:off x="473768" y="153100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2"/>
            <p:cNvSpPr/>
            <p:nvPr/>
          </p:nvSpPr>
          <p:spPr>
            <a:xfrm>
              <a:off x="601824" y="153100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2"/>
            <p:cNvSpPr/>
            <p:nvPr/>
          </p:nvSpPr>
          <p:spPr>
            <a:xfrm>
              <a:off x="473768" y="14025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
            <p:cNvSpPr/>
            <p:nvPr/>
          </p:nvSpPr>
          <p:spPr>
            <a:xfrm>
              <a:off x="601824" y="1402575"/>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2"/>
            <p:cNvSpPr/>
            <p:nvPr/>
          </p:nvSpPr>
          <p:spPr>
            <a:xfrm>
              <a:off x="666041" y="1338736"/>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2"/>
            <p:cNvSpPr/>
            <p:nvPr/>
          </p:nvSpPr>
          <p:spPr>
            <a:xfrm>
              <a:off x="537985" y="133873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2"/>
            <p:cNvSpPr/>
            <p:nvPr/>
          </p:nvSpPr>
          <p:spPr>
            <a:xfrm>
              <a:off x="666041" y="1722870"/>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2"/>
            <p:cNvSpPr/>
            <p:nvPr/>
          </p:nvSpPr>
          <p:spPr>
            <a:xfrm>
              <a:off x="537985" y="172328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2"/>
            <p:cNvSpPr/>
            <p:nvPr/>
          </p:nvSpPr>
          <p:spPr>
            <a:xfrm>
              <a:off x="473768"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2"/>
            <p:cNvSpPr/>
            <p:nvPr/>
          </p:nvSpPr>
          <p:spPr>
            <a:xfrm>
              <a:off x="601824"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2"/>
            <p:cNvSpPr/>
            <p:nvPr/>
          </p:nvSpPr>
          <p:spPr>
            <a:xfrm>
              <a:off x="473768" y="1659065"/>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2"/>
            <p:cNvSpPr/>
            <p:nvPr/>
          </p:nvSpPr>
          <p:spPr>
            <a:xfrm>
              <a:off x="601824" y="1659065"/>
              <a:ext cx="38894" cy="38894"/>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2"/>
            <p:cNvSpPr/>
            <p:nvPr/>
          </p:nvSpPr>
          <p:spPr>
            <a:xfrm>
              <a:off x="666041"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2"/>
            <p:cNvSpPr/>
            <p:nvPr/>
          </p:nvSpPr>
          <p:spPr>
            <a:xfrm>
              <a:off x="537985"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2"/>
            <p:cNvSpPr/>
            <p:nvPr/>
          </p:nvSpPr>
          <p:spPr>
            <a:xfrm>
              <a:off x="666041" y="1978982"/>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2"/>
            <p:cNvSpPr/>
            <p:nvPr/>
          </p:nvSpPr>
          <p:spPr>
            <a:xfrm>
              <a:off x="537985" y="1979359"/>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2"/>
            <p:cNvSpPr/>
            <p:nvPr/>
          </p:nvSpPr>
          <p:spPr>
            <a:xfrm>
              <a:off x="473768"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2"/>
            <p:cNvSpPr/>
            <p:nvPr/>
          </p:nvSpPr>
          <p:spPr>
            <a:xfrm>
              <a:off x="601824" y="2043611"/>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2"/>
            <p:cNvSpPr/>
            <p:nvPr/>
          </p:nvSpPr>
          <p:spPr>
            <a:xfrm>
              <a:off x="473768" y="1915143"/>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2"/>
            <p:cNvSpPr/>
            <p:nvPr/>
          </p:nvSpPr>
          <p:spPr>
            <a:xfrm>
              <a:off x="601824" y="1915143"/>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2"/>
            <p:cNvSpPr/>
            <p:nvPr/>
          </p:nvSpPr>
          <p:spPr>
            <a:xfrm>
              <a:off x="666041"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2"/>
            <p:cNvSpPr/>
            <p:nvPr/>
          </p:nvSpPr>
          <p:spPr>
            <a:xfrm>
              <a:off x="537985"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2"/>
            <p:cNvSpPr/>
            <p:nvPr/>
          </p:nvSpPr>
          <p:spPr>
            <a:xfrm>
              <a:off x="217690" y="-590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2"/>
            <p:cNvSpPr/>
            <p:nvPr/>
          </p:nvSpPr>
          <p:spPr>
            <a:xfrm>
              <a:off x="345300" y="-5903"/>
              <a:ext cx="39307" cy="38894"/>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2"/>
            <p:cNvSpPr/>
            <p:nvPr/>
          </p:nvSpPr>
          <p:spPr>
            <a:xfrm>
              <a:off x="409929" y="186335"/>
              <a:ext cx="38929" cy="38516"/>
            </a:xfrm>
            <a:custGeom>
              <a:avLst/>
              <a:gdLst/>
              <a:ahLst/>
              <a:cxnLst/>
              <a:rect l="l" t="t" r="r" b="b"/>
              <a:pathLst>
                <a:path w="1133"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2"/>
            <p:cNvSpPr/>
            <p:nvPr/>
          </p:nvSpPr>
          <p:spPr>
            <a:xfrm>
              <a:off x="281495"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2" y="870"/>
                    <a:pt x="1132" y="561"/>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2"/>
            <p:cNvSpPr/>
            <p:nvPr/>
          </p:nvSpPr>
          <p:spPr>
            <a:xfrm>
              <a:off x="217690" y="250174"/>
              <a:ext cx="38894" cy="38894"/>
            </a:xfrm>
            <a:custGeom>
              <a:avLst/>
              <a:gdLst/>
              <a:ahLst/>
              <a:cxnLst/>
              <a:rect l="l" t="t" r="r" b="b"/>
              <a:pathLst>
                <a:path w="1132" h="1132" extrusionOk="0">
                  <a:moveTo>
                    <a:pt x="572" y="0"/>
                  </a:moveTo>
                  <a:cubicBezTo>
                    <a:pt x="250" y="0"/>
                    <a:pt x="0" y="250"/>
                    <a:pt x="0" y="560"/>
                  </a:cubicBezTo>
                  <a:cubicBezTo>
                    <a:pt x="0" y="881"/>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2"/>
            <p:cNvSpPr/>
            <p:nvPr/>
          </p:nvSpPr>
          <p:spPr>
            <a:xfrm>
              <a:off x="345300" y="250174"/>
              <a:ext cx="39307" cy="38894"/>
            </a:xfrm>
            <a:custGeom>
              <a:avLst/>
              <a:gdLst/>
              <a:ahLst/>
              <a:cxnLst/>
              <a:rect l="l" t="t" r="r" b="b"/>
              <a:pathLst>
                <a:path w="1144" h="1132" extrusionOk="0">
                  <a:moveTo>
                    <a:pt x="572" y="0"/>
                  </a:moveTo>
                  <a:cubicBezTo>
                    <a:pt x="263" y="0"/>
                    <a:pt x="1" y="250"/>
                    <a:pt x="1" y="560"/>
                  </a:cubicBezTo>
                  <a:cubicBezTo>
                    <a:pt x="25" y="881"/>
                    <a:pt x="275"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2"/>
            <p:cNvSpPr/>
            <p:nvPr/>
          </p:nvSpPr>
          <p:spPr>
            <a:xfrm>
              <a:off x="217690" y="121706"/>
              <a:ext cx="38894" cy="38894"/>
            </a:xfrm>
            <a:custGeom>
              <a:avLst/>
              <a:gdLst/>
              <a:ahLst/>
              <a:cxnLst/>
              <a:rect l="l" t="t" r="r" b="b"/>
              <a:pathLst>
                <a:path w="1132" h="1132" extrusionOk="0">
                  <a:moveTo>
                    <a:pt x="572" y="1"/>
                  </a:moveTo>
                  <a:cubicBezTo>
                    <a:pt x="250" y="1"/>
                    <a:pt x="0" y="251"/>
                    <a:pt x="0" y="572"/>
                  </a:cubicBezTo>
                  <a:cubicBezTo>
                    <a:pt x="0" y="894"/>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2"/>
            <p:cNvSpPr/>
            <p:nvPr/>
          </p:nvSpPr>
          <p:spPr>
            <a:xfrm>
              <a:off x="345300" y="121706"/>
              <a:ext cx="39307" cy="38894"/>
            </a:xfrm>
            <a:custGeom>
              <a:avLst/>
              <a:gdLst/>
              <a:ahLst/>
              <a:cxnLst/>
              <a:rect l="l" t="t" r="r" b="b"/>
              <a:pathLst>
                <a:path w="1144" h="1132" extrusionOk="0">
                  <a:moveTo>
                    <a:pt x="572" y="1"/>
                  </a:moveTo>
                  <a:cubicBezTo>
                    <a:pt x="263" y="1"/>
                    <a:pt x="1" y="251"/>
                    <a:pt x="1" y="572"/>
                  </a:cubicBezTo>
                  <a:cubicBezTo>
                    <a:pt x="25" y="894"/>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2"/>
            <p:cNvSpPr/>
            <p:nvPr/>
          </p:nvSpPr>
          <p:spPr>
            <a:xfrm>
              <a:off x="409929" y="58314"/>
              <a:ext cx="38929" cy="38894"/>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2"/>
            <p:cNvSpPr/>
            <p:nvPr/>
          </p:nvSpPr>
          <p:spPr>
            <a:xfrm>
              <a:off x="281495"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2" y="881"/>
                    <a:pt x="1132" y="572"/>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2"/>
            <p:cNvSpPr/>
            <p:nvPr/>
          </p:nvSpPr>
          <p:spPr>
            <a:xfrm>
              <a:off x="409929" y="442447"/>
              <a:ext cx="38929" cy="38894"/>
            </a:xfrm>
            <a:custGeom>
              <a:avLst/>
              <a:gdLst/>
              <a:ahLst/>
              <a:cxnLst/>
              <a:rect l="l" t="t" r="r" b="b"/>
              <a:pathLst>
                <a:path w="1133"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2"/>
            <p:cNvSpPr/>
            <p:nvPr/>
          </p:nvSpPr>
          <p:spPr>
            <a:xfrm>
              <a:off x="281495"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2"/>
            <p:cNvSpPr/>
            <p:nvPr/>
          </p:nvSpPr>
          <p:spPr>
            <a:xfrm>
              <a:off x="217690" y="506252"/>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2"/>
            <p:cNvSpPr/>
            <p:nvPr/>
          </p:nvSpPr>
          <p:spPr>
            <a:xfrm>
              <a:off x="345300" y="506252"/>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2"/>
            <p:cNvSpPr/>
            <p:nvPr/>
          </p:nvSpPr>
          <p:spPr>
            <a:xfrm>
              <a:off x="217690" y="377818"/>
              <a:ext cx="38894" cy="38894"/>
            </a:xfrm>
            <a:custGeom>
              <a:avLst/>
              <a:gdLst/>
              <a:ahLst/>
              <a:cxnLst/>
              <a:rect l="l" t="t" r="r" b="b"/>
              <a:pathLst>
                <a:path w="1132" h="1132" extrusionOk="0">
                  <a:moveTo>
                    <a:pt x="572" y="0"/>
                  </a:moveTo>
                  <a:cubicBezTo>
                    <a:pt x="250" y="0"/>
                    <a:pt x="0" y="262"/>
                    <a:pt x="0" y="572"/>
                  </a:cubicBezTo>
                  <a:cubicBezTo>
                    <a:pt x="0" y="893"/>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2"/>
            <p:cNvSpPr/>
            <p:nvPr/>
          </p:nvSpPr>
          <p:spPr>
            <a:xfrm>
              <a:off x="345300" y="377818"/>
              <a:ext cx="39307" cy="38894"/>
            </a:xfrm>
            <a:custGeom>
              <a:avLst/>
              <a:gdLst/>
              <a:ahLst/>
              <a:cxnLst/>
              <a:rect l="l" t="t" r="r" b="b"/>
              <a:pathLst>
                <a:path w="1144" h="1132" extrusionOk="0">
                  <a:moveTo>
                    <a:pt x="572" y="0"/>
                  </a:moveTo>
                  <a:cubicBezTo>
                    <a:pt x="263" y="0"/>
                    <a:pt x="1" y="262"/>
                    <a:pt x="1" y="572"/>
                  </a:cubicBezTo>
                  <a:cubicBezTo>
                    <a:pt x="25" y="893"/>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2"/>
            <p:cNvSpPr/>
            <p:nvPr/>
          </p:nvSpPr>
          <p:spPr>
            <a:xfrm>
              <a:off x="409929" y="313979"/>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2"/>
            <p:cNvSpPr/>
            <p:nvPr/>
          </p:nvSpPr>
          <p:spPr>
            <a:xfrm>
              <a:off x="281495"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2"/>
            <p:cNvSpPr/>
            <p:nvPr/>
          </p:nvSpPr>
          <p:spPr>
            <a:xfrm>
              <a:off x="409929" y="698525"/>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2"/>
            <p:cNvSpPr/>
            <p:nvPr/>
          </p:nvSpPr>
          <p:spPr>
            <a:xfrm>
              <a:off x="281495"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2"/>
            <p:cNvSpPr/>
            <p:nvPr/>
          </p:nvSpPr>
          <p:spPr>
            <a:xfrm>
              <a:off x="217690" y="762330"/>
              <a:ext cx="38894" cy="38929"/>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2"/>
            <p:cNvSpPr/>
            <p:nvPr/>
          </p:nvSpPr>
          <p:spPr>
            <a:xfrm>
              <a:off x="345300" y="762330"/>
              <a:ext cx="39307" cy="38929"/>
            </a:xfrm>
            <a:custGeom>
              <a:avLst/>
              <a:gdLst/>
              <a:ahLst/>
              <a:cxnLst/>
              <a:rect l="l" t="t" r="r" b="b"/>
              <a:pathLst>
                <a:path w="1144" h="1133" extrusionOk="0">
                  <a:moveTo>
                    <a:pt x="572" y="1"/>
                  </a:moveTo>
                  <a:cubicBezTo>
                    <a:pt x="263" y="1"/>
                    <a:pt x="1" y="263"/>
                    <a:pt x="1" y="572"/>
                  </a:cubicBezTo>
                  <a:cubicBezTo>
                    <a:pt x="25" y="882"/>
                    <a:pt x="275" y="1132"/>
                    <a:pt x="572" y="1132"/>
                  </a:cubicBezTo>
                  <a:cubicBezTo>
                    <a:pt x="882" y="1132"/>
                    <a:pt x="1144" y="882"/>
                    <a:pt x="1144" y="572"/>
                  </a:cubicBezTo>
                  <a:cubicBezTo>
                    <a:pt x="1144"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2"/>
            <p:cNvSpPr/>
            <p:nvPr/>
          </p:nvSpPr>
          <p:spPr>
            <a:xfrm>
              <a:off x="217690" y="63430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
            <p:cNvSpPr/>
            <p:nvPr/>
          </p:nvSpPr>
          <p:spPr>
            <a:xfrm>
              <a:off x="345300" y="634308"/>
              <a:ext cx="39307" cy="38894"/>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2"/>
            <p:cNvSpPr/>
            <p:nvPr/>
          </p:nvSpPr>
          <p:spPr>
            <a:xfrm>
              <a:off x="409929" y="570091"/>
              <a:ext cx="38929" cy="38894"/>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2"/>
            <p:cNvSpPr/>
            <p:nvPr/>
          </p:nvSpPr>
          <p:spPr>
            <a:xfrm>
              <a:off x="281495"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2"/>
            <p:cNvSpPr/>
            <p:nvPr/>
          </p:nvSpPr>
          <p:spPr>
            <a:xfrm>
              <a:off x="409929" y="954603"/>
              <a:ext cx="38929" cy="38894"/>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2"/>
            <p:cNvSpPr/>
            <p:nvPr/>
          </p:nvSpPr>
          <p:spPr>
            <a:xfrm>
              <a:off x="281495"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2"/>
            <p:cNvSpPr/>
            <p:nvPr/>
          </p:nvSpPr>
          <p:spPr>
            <a:xfrm>
              <a:off x="217690" y="1018854"/>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2"/>
            <p:cNvSpPr/>
            <p:nvPr/>
          </p:nvSpPr>
          <p:spPr>
            <a:xfrm>
              <a:off x="345300" y="1018854"/>
              <a:ext cx="39307" cy="38894"/>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2"/>
            <p:cNvSpPr/>
            <p:nvPr/>
          </p:nvSpPr>
          <p:spPr>
            <a:xfrm>
              <a:off x="217690" y="89038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2"/>
            <p:cNvSpPr/>
            <p:nvPr/>
          </p:nvSpPr>
          <p:spPr>
            <a:xfrm>
              <a:off x="345300" y="890386"/>
              <a:ext cx="39307" cy="38894"/>
            </a:xfrm>
            <a:custGeom>
              <a:avLst/>
              <a:gdLst/>
              <a:ahLst/>
              <a:cxnLst/>
              <a:rect l="l" t="t" r="r" b="b"/>
              <a:pathLst>
                <a:path w="1144" h="1132" extrusionOk="0">
                  <a:moveTo>
                    <a:pt x="572" y="1"/>
                  </a:moveTo>
                  <a:cubicBezTo>
                    <a:pt x="263" y="1"/>
                    <a:pt x="1" y="251"/>
                    <a:pt x="1" y="560"/>
                  </a:cubicBezTo>
                  <a:cubicBezTo>
                    <a:pt x="1" y="882"/>
                    <a:pt x="275"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2"/>
            <p:cNvSpPr/>
            <p:nvPr/>
          </p:nvSpPr>
          <p:spPr>
            <a:xfrm>
              <a:off x="409929" y="826581"/>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2"/>
            <p:cNvSpPr/>
            <p:nvPr/>
          </p:nvSpPr>
          <p:spPr>
            <a:xfrm>
              <a:off x="281495"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2"/>
            <p:cNvSpPr/>
            <p:nvPr/>
          </p:nvSpPr>
          <p:spPr>
            <a:xfrm>
              <a:off x="409929" y="1210302"/>
              <a:ext cx="38929" cy="38894"/>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2"/>
            <p:cNvSpPr/>
            <p:nvPr/>
          </p:nvSpPr>
          <p:spPr>
            <a:xfrm>
              <a:off x="281495"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2"/>
            <p:cNvSpPr/>
            <p:nvPr/>
          </p:nvSpPr>
          <p:spPr>
            <a:xfrm>
              <a:off x="217690" y="1274519"/>
              <a:ext cx="38894" cy="38894"/>
            </a:xfrm>
            <a:custGeom>
              <a:avLst/>
              <a:gdLst/>
              <a:ahLst/>
              <a:cxnLst/>
              <a:rect l="l" t="t" r="r" b="b"/>
              <a:pathLst>
                <a:path w="1132" h="1132" extrusionOk="0">
                  <a:moveTo>
                    <a:pt x="572" y="1"/>
                  </a:moveTo>
                  <a:cubicBezTo>
                    <a:pt x="250" y="1"/>
                    <a:pt x="0" y="251"/>
                    <a:pt x="0" y="560"/>
                  </a:cubicBezTo>
                  <a:cubicBezTo>
                    <a:pt x="0" y="894"/>
                    <a:pt x="250"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2"/>
            <p:cNvSpPr/>
            <p:nvPr/>
          </p:nvSpPr>
          <p:spPr>
            <a:xfrm>
              <a:off x="345300" y="1274519"/>
              <a:ext cx="39307" cy="38894"/>
            </a:xfrm>
            <a:custGeom>
              <a:avLst/>
              <a:gdLst/>
              <a:ahLst/>
              <a:cxnLst/>
              <a:rect l="l" t="t" r="r" b="b"/>
              <a:pathLst>
                <a:path w="1144" h="1132" extrusionOk="0">
                  <a:moveTo>
                    <a:pt x="572" y="1"/>
                  </a:moveTo>
                  <a:cubicBezTo>
                    <a:pt x="263" y="1"/>
                    <a:pt x="1" y="251"/>
                    <a:pt x="1" y="560"/>
                  </a:cubicBezTo>
                  <a:cubicBezTo>
                    <a:pt x="25" y="894"/>
                    <a:pt x="275" y="1132"/>
                    <a:pt x="572" y="1132"/>
                  </a:cubicBezTo>
                  <a:cubicBezTo>
                    <a:pt x="882" y="1132"/>
                    <a:pt x="1144" y="870"/>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2"/>
            <p:cNvSpPr/>
            <p:nvPr/>
          </p:nvSpPr>
          <p:spPr>
            <a:xfrm>
              <a:off x="217690" y="1146463"/>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2"/>
            <p:cNvSpPr/>
            <p:nvPr/>
          </p:nvSpPr>
          <p:spPr>
            <a:xfrm>
              <a:off x="345300" y="1146463"/>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2"/>
            <p:cNvSpPr/>
            <p:nvPr/>
          </p:nvSpPr>
          <p:spPr>
            <a:xfrm>
              <a:off x="409929" y="1082659"/>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2"/>
            <p:cNvSpPr/>
            <p:nvPr/>
          </p:nvSpPr>
          <p:spPr>
            <a:xfrm>
              <a:off x="281495"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2"/>
            <p:cNvSpPr/>
            <p:nvPr/>
          </p:nvSpPr>
          <p:spPr>
            <a:xfrm>
              <a:off x="409929" y="1466792"/>
              <a:ext cx="38929" cy="38894"/>
            </a:xfrm>
            <a:custGeom>
              <a:avLst/>
              <a:gdLst/>
              <a:ahLst/>
              <a:cxnLst/>
              <a:rect l="l" t="t" r="r" b="b"/>
              <a:pathLst>
                <a:path w="1133"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2"/>
            <p:cNvSpPr/>
            <p:nvPr/>
          </p:nvSpPr>
          <p:spPr>
            <a:xfrm>
              <a:off x="281495"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2"/>
            <p:cNvSpPr/>
            <p:nvPr/>
          </p:nvSpPr>
          <p:spPr>
            <a:xfrm>
              <a:off x="217690" y="153100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2"/>
            <p:cNvSpPr/>
            <p:nvPr/>
          </p:nvSpPr>
          <p:spPr>
            <a:xfrm>
              <a:off x="345300" y="1531009"/>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2"/>
            <p:cNvSpPr/>
            <p:nvPr/>
          </p:nvSpPr>
          <p:spPr>
            <a:xfrm>
              <a:off x="217690" y="1402575"/>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2"/>
            <p:cNvSpPr/>
            <p:nvPr/>
          </p:nvSpPr>
          <p:spPr>
            <a:xfrm>
              <a:off x="345300" y="1402575"/>
              <a:ext cx="39307" cy="38894"/>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2"/>
            <p:cNvSpPr/>
            <p:nvPr/>
          </p:nvSpPr>
          <p:spPr>
            <a:xfrm>
              <a:off x="409929" y="1338736"/>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2"/>
            <p:cNvSpPr/>
            <p:nvPr/>
          </p:nvSpPr>
          <p:spPr>
            <a:xfrm>
              <a:off x="281495"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2" y="882"/>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2"/>
            <p:cNvSpPr/>
            <p:nvPr/>
          </p:nvSpPr>
          <p:spPr>
            <a:xfrm>
              <a:off x="409929" y="1722870"/>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2"/>
            <p:cNvSpPr/>
            <p:nvPr/>
          </p:nvSpPr>
          <p:spPr>
            <a:xfrm>
              <a:off x="281495"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2"/>
            <p:cNvSpPr/>
            <p:nvPr/>
          </p:nvSpPr>
          <p:spPr>
            <a:xfrm>
              <a:off x="217690" y="1787121"/>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2"/>
            <p:cNvSpPr/>
            <p:nvPr/>
          </p:nvSpPr>
          <p:spPr>
            <a:xfrm>
              <a:off x="345300" y="1787121"/>
              <a:ext cx="39307" cy="38894"/>
            </a:xfrm>
            <a:custGeom>
              <a:avLst/>
              <a:gdLst/>
              <a:ahLst/>
              <a:cxnLst/>
              <a:rect l="l" t="t" r="r" b="b"/>
              <a:pathLst>
                <a:path w="1144" h="1132" extrusionOk="0">
                  <a:moveTo>
                    <a:pt x="572" y="0"/>
                  </a:moveTo>
                  <a:cubicBezTo>
                    <a:pt x="263" y="0"/>
                    <a:pt x="1" y="262"/>
                    <a:pt x="1" y="572"/>
                  </a:cubicBezTo>
                  <a:cubicBezTo>
                    <a:pt x="1"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2"/>
            <p:cNvSpPr/>
            <p:nvPr/>
          </p:nvSpPr>
          <p:spPr>
            <a:xfrm>
              <a:off x="217690" y="1659065"/>
              <a:ext cx="38894" cy="38894"/>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2"/>
            <p:cNvSpPr/>
            <p:nvPr/>
          </p:nvSpPr>
          <p:spPr>
            <a:xfrm>
              <a:off x="345300" y="1659065"/>
              <a:ext cx="39307" cy="38894"/>
            </a:xfrm>
            <a:custGeom>
              <a:avLst/>
              <a:gdLst/>
              <a:ahLst/>
              <a:cxnLst/>
              <a:rect l="l" t="t" r="r" b="b"/>
              <a:pathLst>
                <a:path w="1144" h="1132" extrusionOk="0">
                  <a:moveTo>
                    <a:pt x="572" y="0"/>
                  </a:moveTo>
                  <a:cubicBezTo>
                    <a:pt x="263" y="0"/>
                    <a:pt x="1" y="250"/>
                    <a:pt x="1" y="560"/>
                  </a:cubicBezTo>
                  <a:cubicBezTo>
                    <a:pt x="25" y="870"/>
                    <a:pt x="275"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2"/>
            <p:cNvSpPr/>
            <p:nvPr/>
          </p:nvSpPr>
          <p:spPr>
            <a:xfrm>
              <a:off x="409929" y="1594848"/>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2"/>
            <p:cNvSpPr/>
            <p:nvPr/>
          </p:nvSpPr>
          <p:spPr>
            <a:xfrm>
              <a:off x="281495"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2"/>
            <p:cNvSpPr/>
            <p:nvPr/>
          </p:nvSpPr>
          <p:spPr>
            <a:xfrm>
              <a:off x="409929" y="1978982"/>
              <a:ext cx="38929" cy="38894"/>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2"/>
            <p:cNvSpPr/>
            <p:nvPr/>
          </p:nvSpPr>
          <p:spPr>
            <a:xfrm>
              <a:off x="281495"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2"/>
            <p:cNvSpPr/>
            <p:nvPr/>
          </p:nvSpPr>
          <p:spPr>
            <a:xfrm>
              <a:off x="217690" y="2043611"/>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2"/>
            <p:cNvSpPr/>
            <p:nvPr/>
          </p:nvSpPr>
          <p:spPr>
            <a:xfrm>
              <a:off x="345300" y="2043611"/>
              <a:ext cx="39307" cy="38894"/>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2"/>
            <p:cNvSpPr/>
            <p:nvPr/>
          </p:nvSpPr>
          <p:spPr>
            <a:xfrm>
              <a:off x="217690" y="1915143"/>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2"/>
            <p:cNvSpPr/>
            <p:nvPr/>
          </p:nvSpPr>
          <p:spPr>
            <a:xfrm>
              <a:off x="345300" y="1915143"/>
              <a:ext cx="39307" cy="38894"/>
            </a:xfrm>
            <a:custGeom>
              <a:avLst/>
              <a:gdLst/>
              <a:ahLst/>
              <a:cxnLst/>
              <a:rect l="l" t="t" r="r" b="b"/>
              <a:pathLst>
                <a:path w="1144" h="1132" extrusionOk="0">
                  <a:moveTo>
                    <a:pt x="572" y="1"/>
                  </a:moveTo>
                  <a:cubicBezTo>
                    <a:pt x="263" y="1"/>
                    <a:pt x="1" y="251"/>
                    <a:pt x="1" y="560"/>
                  </a:cubicBezTo>
                  <a:cubicBezTo>
                    <a:pt x="25" y="882"/>
                    <a:pt x="275"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2"/>
            <p:cNvSpPr/>
            <p:nvPr/>
          </p:nvSpPr>
          <p:spPr>
            <a:xfrm>
              <a:off x="409929" y="1851338"/>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2"/>
            <p:cNvSpPr/>
            <p:nvPr/>
          </p:nvSpPr>
          <p:spPr>
            <a:xfrm>
              <a:off x="281495"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2"/>
            <p:cNvSpPr/>
            <p:nvPr/>
          </p:nvSpPr>
          <p:spPr>
            <a:xfrm>
              <a:off x="-38422"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2"/>
            <p:cNvSpPr/>
            <p:nvPr/>
          </p:nvSpPr>
          <p:spPr>
            <a:xfrm>
              <a:off x="89222" y="-5903"/>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2"/>
            <p:cNvSpPr/>
            <p:nvPr/>
          </p:nvSpPr>
          <p:spPr>
            <a:xfrm>
              <a:off x="153851"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82" y="1120"/>
                    <a:pt x="1132" y="870"/>
                    <a:pt x="1132" y="561"/>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2"/>
            <p:cNvSpPr/>
            <p:nvPr/>
          </p:nvSpPr>
          <p:spPr>
            <a:xfrm>
              <a:off x="25830"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2"/>
            <p:cNvSpPr/>
            <p:nvPr/>
          </p:nvSpPr>
          <p:spPr>
            <a:xfrm>
              <a:off x="-38422"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2"/>
            <p:cNvSpPr/>
            <p:nvPr/>
          </p:nvSpPr>
          <p:spPr>
            <a:xfrm>
              <a:off x="89222" y="250174"/>
              <a:ext cx="38894" cy="38894"/>
            </a:xfrm>
            <a:custGeom>
              <a:avLst/>
              <a:gdLst/>
              <a:ahLst/>
              <a:cxnLst/>
              <a:rect l="l" t="t" r="r" b="b"/>
              <a:pathLst>
                <a:path w="1132" h="1132" extrusionOk="0">
                  <a:moveTo>
                    <a:pt x="572" y="0"/>
                  </a:moveTo>
                  <a:cubicBezTo>
                    <a:pt x="262" y="0"/>
                    <a:pt x="0" y="250"/>
                    <a:pt x="0" y="560"/>
                  </a:cubicBezTo>
                  <a:cubicBezTo>
                    <a:pt x="24" y="881"/>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2"/>
            <p:cNvSpPr/>
            <p:nvPr/>
          </p:nvSpPr>
          <p:spPr>
            <a:xfrm>
              <a:off x="-38422"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2"/>
            <p:cNvSpPr/>
            <p:nvPr/>
          </p:nvSpPr>
          <p:spPr>
            <a:xfrm>
              <a:off x="89222" y="121706"/>
              <a:ext cx="38894" cy="38894"/>
            </a:xfrm>
            <a:custGeom>
              <a:avLst/>
              <a:gdLst/>
              <a:ahLst/>
              <a:cxnLst/>
              <a:rect l="l" t="t" r="r" b="b"/>
              <a:pathLst>
                <a:path w="1132" h="1132" extrusionOk="0">
                  <a:moveTo>
                    <a:pt x="572" y="1"/>
                  </a:moveTo>
                  <a:cubicBezTo>
                    <a:pt x="262" y="1"/>
                    <a:pt x="0" y="251"/>
                    <a:pt x="0" y="572"/>
                  </a:cubicBezTo>
                  <a:cubicBezTo>
                    <a:pt x="24" y="894"/>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2"/>
            <p:cNvSpPr/>
            <p:nvPr/>
          </p:nvSpPr>
          <p:spPr>
            <a:xfrm>
              <a:off x="153851"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2"/>
            <p:cNvSpPr/>
            <p:nvPr/>
          </p:nvSpPr>
          <p:spPr>
            <a:xfrm>
              <a:off x="25830"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2"/>
            <p:cNvSpPr/>
            <p:nvPr/>
          </p:nvSpPr>
          <p:spPr>
            <a:xfrm>
              <a:off x="153851" y="442447"/>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81"/>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2"/>
            <p:cNvSpPr/>
            <p:nvPr/>
          </p:nvSpPr>
          <p:spPr>
            <a:xfrm>
              <a:off x="25830"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2"/>
            <p:cNvSpPr/>
            <p:nvPr/>
          </p:nvSpPr>
          <p:spPr>
            <a:xfrm>
              <a:off x="-38422"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2"/>
            <p:cNvSpPr/>
            <p:nvPr/>
          </p:nvSpPr>
          <p:spPr>
            <a:xfrm>
              <a:off x="89222" y="506252"/>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2"/>
            <p:cNvSpPr/>
            <p:nvPr/>
          </p:nvSpPr>
          <p:spPr>
            <a:xfrm>
              <a:off x="-38422"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2"/>
            <p:cNvSpPr/>
            <p:nvPr/>
          </p:nvSpPr>
          <p:spPr>
            <a:xfrm>
              <a:off x="89222" y="377818"/>
              <a:ext cx="38894" cy="38894"/>
            </a:xfrm>
            <a:custGeom>
              <a:avLst/>
              <a:gdLst/>
              <a:ahLst/>
              <a:cxnLst/>
              <a:rect l="l" t="t" r="r" b="b"/>
              <a:pathLst>
                <a:path w="1132" h="1132" extrusionOk="0">
                  <a:moveTo>
                    <a:pt x="572" y="0"/>
                  </a:moveTo>
                  <a:cubicBezTo>
                    <a:pt x="262" y="0"/>
                    <a:pt x="0" y="262"/>
                    <a:pt x="0" y="572"/>
                  </a:cubicBezTo>
                  <a:cubicBezTo>
                    <a:pt x="24" y="893"/>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2"/>
            <p:cNvSpPr/>
            <p:nvPr/>
          </p:nvSpPr>
          <p:spPr>
            <a:xfrm>
              <a:off x="153851" y="31397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2"/>
            <p:cNvSpPr/>
            <p:nvPr/>
          </p:nvSpPr>
          <p:spPr>
            <a:xfrm>
              <a:off x="25830"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2"/>
            <p:cNvSpPr/>
            <p:nvPr/>
          </p:nvSpPr>
          <p:spPr>
            <a:xfrm>
              <a:off x="153851"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2"/>
            <p:cNvSpPr/>
            <p:nvPr/>
          </p:nvSpPr>
          <p:spPr>
            <a:xfrm>
              <a:off x="25830"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2"/>
            <p:cNvSpPr/>
            <p:nvPr/>
          </p:nvSpPr>
          <p:spPr>
            <a:xfrm>
              <a:off x="-38422"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2"/>
            <p:cNvSpPr/>
            <p:nvPr/>
          </p:nvSpPr>
          <p:spPr>
            <a:xfrm>
              <a:off x="89222" y="762330"/>
              <a:ext cx="38894" cy="38929"/>
            </a:xfrm>
            <a:custGeom>
              <a:avLst/>
              <a:gdLst/>
              <a:ahLst/>
              <a:cxnLst/>
              <a:rect l="l" t="t" r="r" b="b"/>
              <a:pathLst>
                <a:path w="1132" h="1133" extrusionOk="0">
                  <a:moveTo>
                    <a:pt x="572" y="1"/>
                  </a:moveTo>
                  <a:cubicBezTo>
                    <a:pt x="262" y="1"/>
                    <a:pt x="0" y="263"/>
                    <a:pt x="0" y="572"/>
                  </a:cubicBezTo>
                  <a:cubicBezTo>
                    <a:pt x="24" y="882"/>
                    <a:pt x="274"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2"/>
            <p:cNvSpPr/>
            <p:nvPr/>
          </p:nvSpPr>
          <p:spPr>
            <a:xfrm>
              <a:off x="-38422"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2"/>
            <p:cNvSpPr/>
            <p:nvPr/>
          </p:nvSpPr>
          <p:spPr>
            <a:xfrm>
              <a:off x="89222" y="634308"/>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2"/>
            <p:cNvSpPr/>
            <p:nvPr/>
          </p:nvSpPr>
          <p:spPr>
            <a:xfrm>
              <a:off x="153851" y="570091"/>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2"/>
            <p:cNvSpPr/>
            <p:nvPr/>
          </p:nvSpPr>
          <p:spPr>
            <a:xfrm>
              <a:off x="25830"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2"/>
            <p:cNvSpPr/>
            <p:nvPr/>
          </p:nvSpPr>
          <p:spPr>
            <a:xfrm>
              <a:off x="153851"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2"/>
            <p:cNvSpPr/>
            <p:nvPr/>
          </p:nvSpPr>
          <p:spPr>
            <a:xfrm>
              <a:off x="25830"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2"/>
            <p:cNvSpPr/>
            <p:nvPr/>
          </p:nvSpPr>
          <p:spPr>
            <a:xfrm>
              <a:off x="-38422"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2"/>
            <p:cNvSpPr/>
            <p:nvPr/>
          </p:nvSpPr>
          <p:spPr>
            <a:xfrm>
              <a:off x="89222" y="1018854"/>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2"/>
            <p:cNvSpPr/>
            <p:nvPr/>
          </p:nvSpPr>
          <p:spPr>
            <a:xfrm>
              <a:off x="-38422"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2"/>
            <p:cNvSpPr/>
            <p:nvPr/>
          </p:nvSpPr>
          <p:spPr>
            <a:xfrm>
              <a:off x="89222" y="890386"/>
              <a:ext cx="38894" cy="38894"/>
            </a:xfrm>
            <a:custGeom>
              <a:avLst/>
              <a:gdLst/>
              <a:ahLst/>
              <a:cxnLst/>
              <a:rect l="l" t="t" r="r" b="b"/>
              <a:pathLst>
                <a:path w="1132" h="1132" extrusionOk="0">
                  <a:moveTo>
                    <a:pt x="572" y="1"/>
                  </a:moveTo>
                  <a:cubicBezTo>
                    <a:pt x="262" y="1"/>
                    <a:pt x="0" y="251"/>
                    <a:pt x="0" y="560"/>
                  </a:cubicBezTo>
                  <a:cubicBezTo>
                    <a:pt x="0"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2"/>
            <p:cNvSpPr/>
            <p:nvPr/>
          </p:nvSpPr>
          <p:spPr>
            <a:xfrm>
              <a:off x="153851"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2"/>
            <p:cNvSpPr/>
            <p:nvPr/>
          </p:nvSpPr>
          <p:spPr>
            <a:xfrm>
              <a:off x="25830"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2"/>
            <p:cNvSpPr/>
            <p:nvPr/>
          </p:nvSpPr>
          <p:spPr>
            <a:xfrm>
              <a:off x="153851" y="1210302"/>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2"/>
            <p:cNvSpPr/>
            <p:nvPr/>
          </p:nvSpPr>
          <p:spPr>
            <a:xfrm>
              <a:off x="25830"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2"/>
            <p:cNvSpPr/>
            <p:nvPr/>
          </p:nvSpPr>
          <p:spPr>
            <a:xfrm>
              <a:off x="-38422"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2"/>
            <p:cNvSpPr/>
            <p:nvPr/>
          </p:nvSpPr>
          <p:spPr>
            <a:xfrm>
              <a:off x="89222" y="1274519"/>
              <a:ext cx="38894" cy="38894"/>
            </a:xfrm>
            <a:custGeom>
              <a:avLst/>
              <a:gdLst/>
              <a:ahLst/>
              <a:cxnLst/>
              <a:rect l="l" t="t" r="r" b="b"/>
              <a:pathLst>
                <a:path w="1132" h="1132" extrusionOk="0">
                  <a:moveTo>
                    <a:pt x="572" y="1"/>
                  </a:moveTo>
                  <a:cubicBezTo>
                    <a:pt x="262" y="1"/>
                    <a:pt x="0" y="251"/>
                    <a:pt x="0" y="560"/>
                  </a:cubicBezTo>
                  <a:cubicBezTo>
                    <a:pt x="24" y="894"/>
                    <a:pt x="274"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2"/>
            <p:cNvSpPr/>
            <p:nvPr/>
          </p:nvSpPr>
          <p:spPr>
            <a:xfrm>
              <a:off x="-38422"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2"/>
            <p:cNvSpPr/>
            <p:nvPr/>
          </p:nvSpPr>
          <p:spPr>
            <a:xfrm>
              <a:off x="89222" y="1146463"/>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2"/>
            <p:cNvSpPr/>
            <p:nvPr/>
          </p:nvSpPr>
          <p:spPr>
            <a:xfrm>
              <a:off x="153851"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2"/>
            <p:cNvSpPr/>
            <p:nvPr/>
          </p:nvSpPr>
          <p:spPr>
            <a:xfrm>
              <a:off x="25830"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2"/>
            <p:cNvSpPr/>
            <p:nvPr/>
          </p:nvSpPr>
          <p:spPr>
            <a:xfrm>
              <a:off x="153851" y="1466792"/>
              <a:ext cx="38894" cy="38894"/>
            </a:xfrm>
            <a:custGeom>
              <a:avLst/>
              <a:gdLst/>
              <a:ahLst/>
              <a:cxnLst/>
              <a:rect l="l" t="t" r="r" b="b"/>
              <a:pathLst>
                <a:path w="1132" h="1132" extrusionOk="0">
                  <a:moveTo>
                    <a:pt x="560" y="0"/>
                  </a:moveTo>
                  <a:cubicBezTo>
                    <a:pt x="251" y="0"/>
                    <a:pt x="1" y="250"/>
                    <a:pt x="1" y="560"/>
                  </a:cubicBezTo>
                  <a:cubicBezTo>
                    <a:pt x="1" y="893"/>
                    <a:pt x="251" y="1132"/>
                    <a:pt x="560" y="1132"/>
                  </a:cubicBezTo>
                  <a:cubicBezTo>
                    <a:pt x="882" y="1132"/>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2"/>
            <p:cNvSpPr/>
            <p:nvPr/>
          </p:nvSpPr>
          <p:spPr>
            <a:xfrm>
              <a:off x="25830"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2"/>
            <p:cNvSpPr/>
            <p:nvPr/>
          </p:nvSpPr>
          <p:spPr>
            <a:xfrm>
              <a:off x="-38422"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2"/>
            <p:cNvSpPr/>
            <p:nvPr/>
          </p:nvSpPr>
          <p:spPr>
            <a:xfrm>
              <a:off x="89222" y="1531009"/>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2"/>
            <p:cNvSpPr/>
            <p:nvPr/>
          </p:nvSpPr>
          <p:spPr>
            <a:xfrm>
              <a:off x="-38422"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2"/>
            <p:cNvSpPr/>
            <p:nvPr/>
          </p:nvSpPr>
          <p:spPr>
            <a:xfrm>
              <a:off x="89222" y="1402575"/>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2"/>
            <p:cNvSpPr/>
            <p:nvPr/>
          </p:nvSpPr>
          <p:spPr>
            <a:xfrm>
              <a:off x="153851" y="1338736"/>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2"/>
            <p:cNvSpPr/>
            <p:nvPr/>
          </p:nvSpPr>
          <p:spPr>
            <a:xfrm>
              <a:off x="25830"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2"/>
            <p:cNvSpPr/>
            <p:nvPr/>
          </p:nvSpPr>
          <p:spPr>
            <a:xfrm>
              <a:off x="153851" y="1722870"/>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2"/>
            <p:cNvSpPr/>
            <p:nvPr/>
          </p:nvSpPr>
          <p:spPr>
            <a:xfrm>
              <a:off x="25830"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2"/>
            <p:cNvSpPr/>
            <p:nvPr/>
          </p:nvSpPr>
          <p:spPr>
            <a:xfrm>
              <a:off x="-38422" y="1787121"/>
              <a:ext cx="38894" cy="38894"/>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2"/>
            <p:cNvSpPr/>
            <p:nvPr/>
          </p:nvSpPr>
          <p:spPr>
            <a:xfrm>
              <a:off x="89222" y="1787121"/>
              <a:ext cx="38894" cy="38894"/>
            </a:xfrm>
            <a:custGeom>
              <a:avLst/>
              <a:gdLst/>
              <a:ahLst/>
              <a:cxnLst/>
              <a:rect l="l" t="t" r="r" b="b"/>
              <a:pathLst>
                <a:path w="1132" h="1132" extrusionOk="0">
                  <a:moveTo>
                    <a:pt x="572" y="0"/>
                  </a:moveTo>
                  <a:cubicBezTo>
                    <a:pt x="262" y="0"/>
                    <a:pt x="0" y="262"/>
                    <a:pt x="0" y="572"/>
                  </a:cubicBezTo>
                  <a:cubicBezTo>
                    <a:pt x="0"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2"/>
            <p:cNvSpPr/>
            <p:nvPr/>
          </p:nvSpPr>
          <p:spPr>
            <a:xfrm>
              <a:off x="-38422"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2"/>
            <p:cNvSpPr/>
            <p:nvPr/>
          </p:nvSpPr>
          <p:spPr>
            <a:xfrm>
              <a:off x="89222" y="1659065"/>
              <a:ext cx="38894" cy="38894"/>
            </a:xfrm>
            <a:custGeom>
              <a:avLst/>
              <a:gdLst/>
              <a:ahLst/>
              <a:cxnLst/>
              <a:rect l="l" t="t" r="r" b="b"/>
              <a:pathLst>
                <a:path w="1132" h="1132" extrusionOk="0">
                  <a:moveTo>
                    <a:pt x="572" y="0"/>
                  </a:moveTo>
                  <a:cubicBezTo>
                    <a:pt x="262" y="0"/>
                    <a:pt x="0" y="250"/>
                    <a:pt x="0" y="560"/>
                  </a:cubicBezTo>
                  <a:cubicBezTo>
                    <a:pt x="24" y="870"/>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2"/>
            <p:cNvSpPr/>
            <p:nvPr/>
          </p:nvSpPr>
          <p:spPr>
            <a:xfrm>
              <a:off x="153851"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2"/>
            <p:cNvSpPr/>
            <p:nvPr/>
          </p:nvSpPr>
          <p:spPr>
            <a:xfrm>
              <a:off x="25830"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2"/>
            <p:cNvSpPr/>
            <p:nvPr/>
          </p:nvSpPr>
          <p:spPr>
            <a:xfrm>
              <a:off x="153851"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2"/>
            <p:cNvSpPr/>
            <p:nvPr/>
          </p:nvSpPr>
          <p:spPr>
            <a:xfrm>
              <a:off x="25830"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2"/>
            <p:cNvSpPr/>
            <p:nvPr/>
          </p:nvSpPr>
          <p:spPr>
            <a:xfrm>
              <a:off x="-38422"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2"/>
            <p:cNvSpPr/>
            <p:nvPr/>
          </p:nvSpPr>
          <p:spPr>
            <a:xfrm>
              <a:off x="89222" y="2043611"/>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2"/>
            <p:cNvSpPr/>
            <p:nvPr/>
          </p:nvSpPr>
          <p:spPr>
            <a:xfrm>
              <a:off x="-38422"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2"/>
            <p:cNvSpPr/>
            <p:nvPr/>
          </p:nvSpPr>
          <p:spPr>
            <a:xfrm>
              <a:off x="89222" y="1915143"/>
              <a:ext cx="38894" cy="38894"/>
            </a:xfrm>
            <a:custGeom>
              <a:avLst/>
              <a:gdLst/>
              <a:ahLst/>
              <a:cxnLst/>
              <a:rect l="l" t="t" r="r" b="b"/>
              <a:pathLst>
                <a:path w="1132" h="1132" extrusionOk="0">
                  <a:moveTo>
                    <a:pt x="572" y="1"/>
                  </a:moveTo>
                  <a:cubicBezTo>
                    <a:pt x="262" y="1"/>
                    <a:pt x="0" y="251"/>
                    <a:pt x="0" y="560"/>
                  </a:cubicBezTo>
                  <a:cubicBezTo>
                    <a:pt x="24"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2"/>
            <p:cNvSpPr/>
            <p:nvPr/>
          </p:nvSpPr>
          <p:spPr>
            <a:xfrm>
              <a:off x="153851"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2"/>
            <p:cNvSpPr/>
            <p:nvPr/>
          </p:nvSpPr>
          <p:spPr>
            <a:xfrm>
              <a:off x="25830"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2"/>
            <p:cNvSpPr/>
            <p:nvPr/>
          </p:nvSpPr>
          <p:spPr>
            <a:xfrm>
              <a:off x="-136173" y="-1814"/>
              <a:ext cx="8212" cy="31507"/>
            </a:xfrm>
            <a:custGeom>
              <a:avLst/>
              <a:gdLst/>
              <a:ahLst/>
              <a:cxnLst/>
              <a:rect l="l" t="t" r="r" b="b"/>
              <a:pathLst>
                <a:path w="239" h="917" extrusionOk="0">
                  <a:moveTo>
                    <a:pt x="0" y="0"/>
                  </a:moveTo>
                  <a:lnTo>
                    <a:pt x="0" y="917"/>
                  </a:lnTo>
                  <a:cubicBezTo>
                    <a:pt x="155" y="810"/>
                    <a:pt x="238" y="643"/>
                    <a:pt x="238" y="453"/>
                  </a:cubicBezTo>
                  <a:cubicBezTo>
                    <a:pt x="238" y="262"/>
                    <a:pt x="131" y="95"/>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2"/>
            <p:cNvSpPr/>
            <p:nvPr/>
          </p:nvSpPr>
          <p:spPr>
            <a:xfrm>
              <a:off x="-102226"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70" y="1120"/>
                    <a:pt x="1131" y="870"/>
                    <a:pt x="1131" y="561"/>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2"/>
            <p:cNvSpPr/>
            <p:nvPr/>
          </p:nvSpPr>
          <p:spPr>
            <a:xfrm>
              <a:off x="-136173" y="253851"/>
              <a:ext cx="8212" cy="31542"/>
            </a:xfrm>
            <a:custGeom>
              <a:avLst/>
              <a:gdLst/>
              <a:ahLst/>
              <a:cxnLst/>
              <a:rect l="l" t="t" r="r" b="b"/>
              <a:pathLst>
                <a:path w="239" h="918" extrusionOk="0">
                  <a:moveTo>
                    <a:pt x="0" y="1"/>
                  </a:moveTo>
                  <a:lnTo>
                    <a:pt x="0" y="917"/>
                  </a:lnTo>
                  <a:cubicBezTo>
                    <a:pt x="155" y="810"/>
                    <a:pt x="238" y="643"/>
                    <a:pt x="238" y="453"/>
                  </a:cubicBezTo>
                  <a:cubicBezTo>
                    <a:pt x="238" y="262"/>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2"/>
            <p:cNvSpPr/>
            <p:nvPr/>
          </p:nvSpPr>
          <p:spPr>
            <a:xfrm>
              <a:off x="-136173" y="125795"/>
              <a:ext cx="8212" cy="31954"/>
            </a:xfrm>
            <a:custGeom>
              <a:avLst/>
              <a:gdLst/>
              <a:ahLst/>
              <a:cxnLst/>
              <a:rect l="l" t="t" r="r" b="b"/>
              <a:pathLst>
                <a:path w="239" h="930" extrusionOk="0">
                  <a:moveTo>
                    <a:pt x="0" y="1"/>
                  </a:moveTo>
                  <a:lnTo>
                    <a:pt x="0" y="930"/>
                  </a:lnTo>
                  <a:cubicBezTo>
                    <a:pt x="155" y="822"/>
                    <a:pt x="238" y="656"/>
                    <a:pt x="238" y="465"/>
                  </a:cubicBezTo>
                  <a:cubicBezTo>
                    <a:pt x="238" y="275"/>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2"/>
            <p:cNvSpPr/>
            <p:nvPr/>
          </p:nvSpPr>
          <p:spPr>
            <a:xfrm>
              <a:off x="-102226"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2"/>
            <p:cNvSpPr/>
            <p:nvPr/>
          </p:nvSpPr>
          <p:spPr>
            <a:xfrm>
              <a:off x="-102226"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70" y="1131"/>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2"/>
            <p:cNvSpPr/>
            <p:nvPr/>
          </p:nvSpPr>
          <p:spPr>
            <a:xfrm>
              <a:off x="-136173" y="509928"/>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2"/>
            <p:cNvSpPr/>
            <p:nvPr/>
          </p:nvSpPr>
          <p:spPr>
            <a:xfrm>
              <a:off x="-136173" y="381907"/>
              <a:ext cx="8212" cy="31920"/>
            </a:xfrm>
            <a:custGeom>
              <a:avLst/>
              <a:gdLst/>
              <a:ahLst/>
              <a:cxnLst/>
              <a:rect l="l" t="t" r="r" b="b"/>
              <a:pathLst>
                <a:path w="239" h="929" extrusionOk="0">
                  <a:moveTo>
                    <a:pt x="0" y="0"/>
                  </a:moveTo>
                  <a:lnTo>
                    <a:pt x="0" y="929"/>
                  </a:lnTo>
                  <a:cubicBezTo>
                    <a:pt x="155" y="822"/>
                    <a:pt x="238" y="655"/>
                    <a:pt x="238" y="464"/>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2"/>
            <p:cNvSpPr/>
            <p:nvPr/>
          </p:nvSpPr>
          <p:spPr>
            <a:xfrm>
              <a:off x="-102226"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2"/>
            <p:cNvSpPr/>
            <p:nvPr/>
          </p:nvSpPr>
          <p:spPr>
            <a:xfrm>
              <a:off x="-102226"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2"/>
            <p:cNvSpPr/>
            <p:nvPr/>
          </p:nvSpPr>
          <p:spPr>
            <a:xfrm>
              <a:off x="-136173" y="766040"/>
              <a:ext cx="8212" cy="31920"/>
            </a:xfrm>
            <a:custGeom>
              <a:avLst/>
              <a:gdLst/>
              <a:ahLst/>
              <a:cxnLst/>
              <a:rect l="l" t="t" r="r" b="b"/>
              <a:pathLst>
                <a:path w="239" h="929" extrusionOk="0">
                  <a:moveTo>
                    <a:pt x="0" y="0"/>
                  </a:moveTo>
                  <a:lnTo>
                    <a:pt x="0" y="929"/>
                  </a:lnTo>
                  <a:cubicBezTo>
                    <a:pt x="155" y="834"/>
                    <a:pt x="238" y="655"/>
                    <a:pt x="238" y="464"/>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2"/>
            <p:cNvSpPr/>
            <p:nvPr/>
          </p:nvSpPr>
          <p:spPr>
            <a:xfrm>
              <a:off x="-136173" y="638397"/>
              <a:ext cx="8212" cy="31542"/>
            </a:xfrm>
            <a:custGeom>
              <a:avLst/>
              <a:gdLst/>
              <a:ahLst/>
              <a:cxnLst/>
              <a:rect l="l" t="t" r="r" b="b"/>
              <a:pathLst>
                <a:path w="239" h="918" extrusionOk="0">
                  <a:moveTo>
                    <a:pt x="0" y="0"/>
                  </a:moveTo>
                  <a:lnTo>
                    <a:pt x="0" y="917"/>
                  </a:lnTo>
                  <a:cubicBezTo>
                    <a:pt x="155" y="810"/>
                    <a:pt x="238" y="655"/>
                    <a:pt x="238" y="453"/>
                  </a:cubicBezTo>
                  <a:cubicBezTo>
                    <a:pt x="238" y="262"/>
                    <a:pt x="131" y="96"/>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2"/>
            <p:cNvSpPr/>
            <p:nvPr/>
          </p:nvSpPr>
          <p:spPr>
            <a:xfrm>
              <a:off x="-102226"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2"/>
            <p:cNvSpPr/>
            <p:nvPr/>
          </p:nvSpPr>
          <p:spPr>
            <a:xfrm>
              <a:off x="-102226"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70"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2"/>
            <p:cNvSpPr/>
            <p:nvPr/>
          </p:nvSpPr>
          <p:spPr>
            <a:xfrm>
              <a:off x="-136173" y="1022118"/>
              <a:ext cx="8212" cy="31954"/>
            </a:xfrm>
            <a:custGeom>
              <a:avLst/>
              <a:gdLst/>
              <a:ahLst/>
              <a:cxnLst/>
              <a:rect l="l" t="t" r="r" b="b"/>
              <a:pathLst>
                <a:path w="239" h="930" extrusionOk="0">
                  <a:moveTo>
                    <a:pt x="0" y="0"/>
                  </a:moveTo>
                  <a:lnTo>
                    <a:pt x="0" y="929"/>
                  </a:lnTo>
                  <a:cubicBezTo>
                    <a:pt x="155" y="834"/>
                    <a:pt x="238" y="655"/>
                    <a:pt x="238" y="465"/>
                  </a:cubicBezTo>
                  <a:cubicBezTo>
                    <a:pt x="238" y="274"/>
                    <a:pt x="131" y="1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2"/>
            <p:cNvSpPr/>
            <p:nvPr/>
          </p:nvSpPr>
          <p:spPr>
            <a:xfrm>
              <a:off x="-136173" y="894474"/>
              <a:ext cx="8212" cy="31542"/>
            </a:xfrm>
            <a:custGeom>
              <a:avLst/>
              <a:gdLst/>
              <a:ahLst/>
              <a:cxnLst/>
              <a:rect l="l" t="t" r="r" b="b"/>
              <a:pathLst>
                <a:path w="239" h="918" extrusionOk="0">
                  <a:moveTo>
                    <a:pt x="0" y="1"/>
                  </a:moveTo>
                  <a:lnTo>
                    <a:pt x="0" y="917"/>
                  </a:lnTo>
                  <a:cubicBezTo>
                    <a:pt x="155" y="822"/>
                    <a:pt x="238" y="655"/>
                    <a:pt x="238" y="465"/>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2"/>
            <p:cNvSpPr/>
            <p:nvPr/>
          </p:nvSpPr>
          <p:spPr>
            <a:xfrm>
              <a:off x="-102226"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2"/>
            <p:cNvSpPr/>
            <p:nvPr/>
          </p:nvSpPr>
          <p:spPr>
            <a:xfrm>
              <a:off x="-102226"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2"/>
            <p:cNvSpPr/>
            <p:nvPr/>
          </p:nvSpPr>
          <p:spPr>
            <a:xfrm>
              <a:off x="-136173" y="1278608"/>
              <a:ext cx="8212" cy="31542"/>
            </a:xfrm>
            <a:custGeom>
              <a:avLst/>
              <a:gdLst/>
              <a:ahLst/>
              <a:cxnLst/>
              <a:rect l="l" t="t" r="r" b="b"/>
              <a:pathLst>
                <a:path w="239" h="918" extrusionOk="0">
                  <a:moveTo>
                    <a:pt x="0" y="1"/>
                  </a:moveTo>
                  <a:lnTo>
                    <a:pt x="0" y="917"/>
                  </a:lnTo>
                  <a:cubicBezTo>
                    <a:pt x="155" y="810"/>
                    <a:pt x="238" y="655"/>
                    <a:pt x="238" y="453"/>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2"/>
            <p:cNvSpPr/>
            <p:nvPr/>
          </p:nvSpPr>
          <p:spPr>
            <a:xfrm>
              <a:off x="-136173" y="1150174"/>
              <a:ext cx="8212" cy="31507"/>
            </a:xfrm>
            <a:custGeom>
              <a:avLst/>
              <a:gdLst/>
              <a:ahLst/>
              <a:cxnLst/>
              <a:rect l="l" t="t" r="r" b="b"/>
              <a:pathLst>
                <a:path w="239" h="917" extrusionOk="0">
                  <a:moveTo>
                    <a:pt x="0" y="0"/>
                  </a:moveTo>
                  <a:lnTo>
                    <a:pt x="0" y="917"/>
                  </a:lnTo>
                  <a:cubicBezTo>
                    <a:pt x="155" y="833"/>
                    <a:pt x="238" y="655"/>
                    <a:pt x="238" y="464"/>
                  </a:cubicBezTo>
                  <a:cubicBezTo>
                    <a:pt x="238" y="262"/>
                    <a:pt x="131" y="95"/>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2"/>
            <p:cNvSpPr/>
            <p:nvPr/>
          </p:nvSpPr>
          <p:spPr>
            <a:xfrm>
              <a:off x="-102226"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2"/>
            <p:cNvSpPr/>
            <p:nvPr/>
          </p:nvSpPr>
          <p:spPr>
            <a:xfrm>
              <a:off x="-102226"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70" y="1132"/>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2"/>
            <p:cNvSpPr/>
            <p:nvPr/>
          </p:nvSpPr>
          <p:spPr>
            <a:xfrm>
              <a:off x="-136173" y="1534685"/>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2"/>
            <p:cNvSpPr/>
            <p:nvPr/>
          </p:nvSpPr>
          <p:spPr>
            <a:xfrm>
              <a:off x="-136173" y="1406251"/>
              <a:ext cx="8212" cy="31954"/>
            </a:xfrm>
            <a:custGeom>
              <a:avLst/>
              <a:gdLst/>
              <a:ahLst/>
              <a:cxnLst/>
              <a:rect l="l" t="t" r="r" b="b"/>
              <a:pathLst>
                <a:path w="239" h="930" extrusionOk="0">
                  <a:moveTo>
                    <a:pt x="0" y="0"/>
                  </a:moveTo>
                  <a:lnTo>
                    <a:pt x="0" y="929"/>
                  </a:lnTo>
                  <a:cubicBezTo>
                    <a:pt x="155" y="834"/>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2"/>
            <p:cNvSpPr/>
            <p:nvPr/>
          </p:nvSpPr>
          <p:spPr>
            <a:xfrm>
              <a:off x="-102226"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2"/>
            <p:cNvSpPr/>
            <p:nvPr/>
          </p:nvSpPr>
          <p:spPr>
            <a:xfrm>
              <a:off x="-102226"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2"/>
            <p:cNvSpPr/>
            <p:nvPr/>
          </p:nvSpPr>
          <p:spPr>
            <a:xfrm>
              <a:off x="-136173" y="1790797"/>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2"/>
            <p:cNvSpPr/>
            <p:nvPr/>
          </p:nvSpPr>
          <p:spPr>
            <a:xfrm>
              <a:off x="-136173" y="1662329"/>
              <a:ext cx="8212" cy="31954"/>
            </a:xfrm>
            <a:custGeom>
              <a:avLst/>
              <a:gdLst/>
              <a:ahLst/>
              <a:cxnLst/>
              <a:rect l="l" t="t" r="r" b="b"/>
              <a:pathLst>
                <a:path w="239" h="930" extrusionOk="0">
                  <a:moveTo>
                    <a:pt x="0" y="1"/>
                  </a:moveTo>
                  <a:lnTo>
                    <a:pt x="0" y="929"/>
                  </a:lnTo>
                  <a:cubicBezTo>
                    <a:pt x="155" y="834"/>
                    <a:pt x="238" y="679"/>
                    <a:pt x="238" y="465"/>
                  </a:cubicBezTo>
                  <a:cubicBezTo>
                    <a:pt x="238" y="274"/>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2"/>
            <p:cNvSpPr/>
            <p:nvPr/>
          </p:nvSpPr>
          <p:spPr>
            <a:xfrm>
              <a:off x="-102226"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2"/>
            <p:cNvSpPr/>
            <p:nvPr/>
          </p:nvSpPr>
          <p:spPr>
            <a:xfrm>
              <a:off x="-102226"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2"/>
            <p:cNvSpPr/>
            <p:nvPr/>
          </p:nvSpPr>
          <p:spPr>
            <a:xfrm>
              <a:off x="-136173" y="2046875"/>
              <a:ext cx="8212" cy="31954"/>
            </a:xfrm>
            <a:custGeom>
              <a:avLst/>
              <a:gdLst/>
              <a:ahLst/>
              <a:cxnLst/>
              <a:rect l="l" t="t" r="r" b="b"/>
              <a:pathLst>
                <a:path w="239" h="930" extrusionOk="0">
                  <a:moveTo>
                    <a:pt x="0" y="0"/>
                  </a:moveTo>
                  <a:lnTo>
                    <a:pt x="0" y="929"/>
                  </a:lnTo>
                  <a:cubicBezTo>
                    <a:pt x="155" y="822"/>
                    <a:pt x="238" y="655"/>
                    <a:pt x="238" y="465"/>
                  </a:cubicBezTo>
                  <a:cubicBezTo>
                    <a:pt x="238" y="274"/>
                    <a:pt x="131" y="1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2"/>
            <p:cNvSpPr/>
            <p:nvPr/>
          </p:nvSpPr>
          <p:spPr>
            <a:xfrm>
              <a:off x="-136173" y="1919231"/>
              <a:ext cx="8212" cy="31542"/>
            </a:xfrm>
            <a:custGeom>
              <a:avLst/>
              <a:gdLst/>
              <a:ahLst/>
              <a:cxnLst/>
              <a:rect l="l" t="t" r="r" b="b"/>
              <a:pathLst>
                <a:path w="239" h="918" extrusionOk="0">
                  <a:moveTo>
                    <a:pt x="0" y="1"/>
                  </a:moveTo>
                  <a:lnTo>
                    <a:pt x="0" y="918"/>
                  </a:lnTo>
                  <a:cubicBezTo>
                    <a:pt x="155" y="822"/>
                    <a:pt x="238" y="644"/>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2"/>
            <p:cNvSpPr/>
            <p:nvPr/>
          </p:nvSpPr>
          <p:spPr>
            <a:xfrm>
              <a:off x="-102226"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2"/>
            <p:cNvSpPr/>
            <p:nvPr/>
          </p:nvSpPr>
          <p:spPr>
            <a:xfrm>
              <a:off x="2459065"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2"/>
            <p:cNvSpPr/>
            <p:nvPr/>
          </p:nvSpPr>
          <p:spPr>
            <a:xfrm>
              <a:off x="2330597" y="21004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2"/>
            <p:cNvSpPr/>
            <p:nvPr/>
          </p:nvSpPr>
          <p:spPr>
            <a:xfrm>
              <a:off x="2267204"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2"/>
            <p:cNvSpPr/>
            <p:nvPr/>
          </p:nvSpPr>
          <p:spPr>
            <a:xfrm>
              <a:off x="2395260" y="2164692"/>
              <a:ext cx="38482" cy="38894"/>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2"/>
            <p:cNvSpPr/>
            <p:nvPr/>
          </p:nvSpPr>
          <p:spPr>
            <a:xfrm>
              <a:off x="2459065"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2"/>
            <p:cNvSpPr/>
            <p:nvPr/>
          </p:nvSpPr>
          <p:spPr>
            <a:xfrm>
              <a:off x="2330597" y="2356965"/>
              <a:ext cx="38894" cy="38894"/>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2"/>
            <p:cNvSpPr/>
            <p:nvPr/>
          </p:nvSpPr>
          <p:spPr>
            <a:xfrm>
              <a:off x="2267204"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2"/>
            <p:cNvSpPr/>
            <p:nvPr/>
          </p:nvSpPr>
          <p:spPr>
            <a:xfrm>
              <a:off x="2395260" y="242076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2"/>
            <p:cNvSpPr/>
            <p:nvPr/>
          </p:nvSpPr>
          <p:spPr>
            <a:xfrm>
              <a:off x="2267204"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2"/>
            <p:cNvSpPr/>
            <p:nvPr/>
          </p:nvSpPr>
          <p:spPr>
            <a:xfrm>
              <a:off x="2395260" y="2292336"/>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2"/>
            <p:cNvSpPr/>
            <p:nvPr/>
          </p:nvSpPr>
          <p:spPr>
            <a:xfrm>
              <a:off x="2459065"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2"/>
            <p:cNvSpPr/>
            <p:nvPr/>
          </p:nvSpPr>
          <p:spPr>
            <a:xfrm>
              <a:off x="2330597" y="2228909"/>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2"/>
            <p:cNvSpPr/>
            <p:nvPr/>
          </p:nvSpPr>
          <p:spPr>
            <a:xfrm>
              <a:off x="2202987" y="2100887"/>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2"/>
            <p:cNvSpPr/>
            <p:nvPr/>
          </p:nvSpPr>
          <p:spPr>
            <a:xfrm>
              <a:off x="2074931" y="2100475"/>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2"/>
            <p:cNvSpPr/>
            <p:nvPr/>
          </p:nvSpPr>
          <p:spPr>
            <a:xfrm>
              <a:off x="2011127"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2"/>
            <p:cNvSpPr/>
            <p:nvPr/>
          </p:nvSpPr>
          <p:spPr>
            <a:xfrm>
              <a:off x="2138736" y="2164692"/>
              <a:ext cx="38894" cy="38894"/>
            </a:xfrm>
            <a:custGeom>
              <a:avLst/>
              <a:gdLst/>
              <a:ahLst/>
              <a:cxnLst/>
              <a:rect l="l" t="t" r="r" b="b"/>
              <a:pathLst>
                <a:path w="1132" h="1132" extrusionOk="0">
                  <a:moveTo>
                    <a:pt x="572" y="0"/>
                  </a:moveTo>
                  <a:cubicBezTo>
                    <a:pt x="263" y="0"/>
                    <a:pt x="1" y="251"/>
                    <a:pt x="1" y="560"/>
                  </a:cubicBezTo>
                  <a:cubicBezTo>
                    <a:pt x="25"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2"/>
            <p:cNvSpPr/>
            <p:nvPr/>
          </p:nvSpPr>
          <p:spPr>
            <a:xfrm>
              <a:off x="2202987"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2"/>
            <p:cNvSpPr/>
            <p:nvPr/>
          </p:nvSpPr>
          <p:spPr>
            <a:xfrm>
              <a:off x="2074931" y="2356965"/>
              <a:ext cx="38894" cy="38894"/>
            </a:xfrm>
            <a:custGeom>
              <a:avLst/>
              <a:gdLst/>
              <a:ahLst/>
              <a:cxnLst/>
              <a:rect l="l" t="t" r="r" b="b"/>
              <a:pathLst>
                <a:path w="1132" h="1132" extrusionOk="0">
                  <a:moveTo>
                    <a:pt x="572" y="0"/>
                  </a:moveTo>
                  <a:cubicBezTo>
                    <a:pt x="250" y="0"/>
                    <a:pt x="0" y="250"/>
                    <a:pt x="0" y="560"/>
                  </a:cubicBezTo>
                  <a:cubicBezTo>
                    <a:pt x="0" y="870"/>
                    <a:pt x="250" y="1132"/>
                    <a:pt x="572" y="1132"/>
                  </a:cubicBezTo>
                  <a:cubicBezTo>
                    <a:pt x="881" y="1132"/>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2"/>
            <p:cNvSpPr/>
            <p:nvPr/>
          </p:nvSpPr>
          <p:spPr>
            <a:xfrm>
              <a:off x="2011127"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2"/>
            <p:cNvSpPr/>
            <p:nvPr/>
          </p:nvSpPr>
          <p:spPr>
            <a:xfrm>
              <a:off x="2138736"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2"/>
            <p:cNvSpPr/>
            <p:nvPr/>
          </p:nvSpPr>
          <p:spPr>
            <a:xfrm>
              <a:off x="2011127"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2"/>
            <p:cNvSpPr/>
            <p:nvPr/>
          </p:nvSpPr>
          <p:spPr>
            <a:xfrm>
              <a:off x="2138736" y="2292336"/>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2"/>
            <p:cNvSpPr/>
            <p:nvPr/>
          </p:nvSpPr>
          <p:spPr>
            <a:xfrm>
              <a:off x="2202987"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2"/>
            <p:cNvSpPr/>
            <p:nvPr/>
          </p:nvSpPr>
          <p:spPr>
            <a:xfrm>
              <a:off x="2074931" y="2228909"/>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2"/>
            <p:cNvSpPr/>
            <p:nvPr/>
          </p:nvSpPr>
          <p:spPr>
            <a:xfrm>
              <a:off x="1946463" y="2100887"/>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2"/>
            <p:cNvSpPr/>
            <p:nvPr/>
          </p:nvSpPr>
          <p:spPr>
            <a:xfrm>
              <a:off x="1818854"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2"/>
            <p:cNvSpPr/>
            <p:nvPr/>
          </p:nvSpPr>
          <p:spPr>
            <a:xfrm>
              <a:off x="1755015"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2"/>
            <p:cNvSpPr/>
            <p:nvPr/>
          </p:nvSpPr>
          <p:spPr>
            <a:xfrm>
              <a:off x="1882658" y="2164692"/>
              <a:ext cx="38894" cy="38894"/>
            </a:xfrm>
            <a:custGeom>
              <a:avLst/>
              <a:gdLst/>
              <a:ahLst/>
              <a:cxnLst/>
              <a:rect l="l" t="t" r="r" b="b"/>
              <a:pathLst>
                <a:path w="1132" h="1132" extrusionOk="0">
                  <a:moveTo>
                    <a:pt x="572" y="0"/>
                  </a:moveTo>
                  <a:cubicBezTo>
                    <a:pt x="251" y="0"/>
                    <a:pt x="0" y="251"/>
                    <a:pt x="0" y="560"/>
                  </a:cubicBezTo>
                  <a:cubicBezTo>
                    <a:pt x="0"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2"/>
            <p:cNvSpPr/>
            <p:nvPr/>
          </p:nvSpPr>
          <p:spPr>
            <a:xfrm>
              <a:off x="1946463" y="2356965"/>
              <a:ext cx="38894" cy="38894"/>
            </a:xfrm>
            <a:custGeom>
              <a:avLst/>
              <a:gdLst/>
              <a:ahLst/>
              <a:cxnLst/>
              <a:rect l="l" t="t" r="r" b="b"/>
              <a:pathLst>
                <a:path w="1132" h="1132" extrusionOk="0">
                  <a:moveTo>
                    <a:pt x="572" y="0"/>
                  </a:moveTo>
                  <a:cubicBezTo>
                    <a:pt x="263" y="0"/>
                    <a:pt x="1" y="250"/>
                    <a:pt x="1" y="560"/>
                  </a:cubicBezTo>
                  <a:cubicBezTo>
                    <a:pt x="25" y="881"/>
                    <a:pt x="263"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2"/>
            <p:cNvSpPr/>
            <p:nvPr/>
          </p:nvSpPr>
          <p:spPr>
            <a:xfrm>
              <a:off x="1818854"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2"/>
            <p:cNvSpPr/>
            <p:nvPr/>
          </p:nvSpPr>
          <p:spPr>
            <a:xfrm>
              <a:off x="1755015"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2"/>
            <p:cNvSpPr/>
            <p:nvPr/>
          </p:nvSpPr>
          <p:spPr>
            <a:xfrm>
              <a:off x="1882658" y="2420769"/>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2"/>
            <p:cNvSpPr/>
            <p:nvPr/>
          </p:nvSpPr>
          <p:spPr>
            <a:xfrm>
              <a:off x="1755015"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2"/>
            <p:cNvSpPr/>
            <p:nvPr/>
          </p:nvSpPr>
          <p:spPr>
            <a:xfrm>
              <a:off x="1882658" y="2292336"/>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2"/>
            <p:cNvSpPr/>
            <p:nvPr/>
          </p:nvSpPr>
          <p:spPr>
            <a:xfrm>
              <a:off x="1946463" y="2228497"/>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2"/>
            <p:cNvSpPr/>
            <p:nvPr/>
          </p:nvSpPr>
          <p:spPr>
            <a:xfrm>
              <a:off x="1818854"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2"/>
            <p:cNvSpPr/>
            <p:nvPr/>
          </p:nvSpPr>
          <p:spPr>
            <a:xfrm>
              <a:off x="1690385" y="2100887"/>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2"/>
            <p:cNvSpPr/>
            <p:nvPr/>
          </p:nvSpPr>
          <p:spPr>
            <a:xfrm>
              <a:off x="1562742" y="2100475"/>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2"/>
            <p:cNvSpPr/>
            <p:nvPr/>
          </p:nvSpPr>
          <p:spPr>
            <a:xfrm>
              <a:off x="1498113" y="2164692"/>
              <a:ext cx="38894" cy="38894"/>
            </a:xfrm>
            <a:custGeom>
              <a:avLst/>
              <a:gdLst/>
              <a:ahLst/>
              <a:cxnLst/>
              <a:rect l="l" t="t" r="r" b="b"/>
              <a:pathLst>
                <a:path w="1132" h="1132" extrusionOk="0">
                  <a:moveTo>
                    <a:pt x="572" y="0"/>
                  </a:moveTo>
                  <a:cubicBezTo>
                    <a:pt x="251" y="0"/>
                    <a:pt x="1" y="251"/>
                    <a:pt x="1" y="560"/>
                  </a:cubicBezTo>
                  <a:cubicBezTo>
                    <a:pt x="13" y="882"/>
                    <a:pt x="274"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2"/>
            <p:cNvSpPr/>
            <p:nvPr/>
          </p:nvSpPr>
          <p:spPr>
            <a:xfrm>
              <a:off x="1626581" y="2164692"/>
              <a:ext cx="38894" cy="38894"/>
            </a:xfrm>
            <a:custGeom>
              <a:avLst/>
              <a:gdLst/>
              <a:ahLst/>
              <a:cxnLst/>
              <a:rect l="l" t="t" r="r" b="b"/>
              <a:pathLst>
                <a:path w="1132" h="1132" extrusionOk="0">
                  <a:moveTo>
                    <a:pt x="560" y="0"/>
                  </a:moveTo>
                  <a:cubicBezTo>
                    <a:pt x="250" y="0"/>
                    <a:pt x="0" y="251"/>
                    <a:pt x="0" y="560"/>
                  </a:cubicBezTo>
                  <a:cubicBezTo>
                    <a:pt x="0" y="882"/>
                    <a:pt x="262"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2"/>
            <p:cNvSpPr/>
            <p:nvPr/>
          </p:nvSpPr>
          <p:spPr>
            <a:xfrm>
              <a:off x="1690385" y="2356965"/>
              <a:ext cx="38894" cy="38894"/>
            </a:xfrm>
            <a:custGeom>
              <a:avLst/>
              <a:gdLst/>
              <a:ahLst/>
              <a:cxnLst/>
              <a:rect l="l" t="t" r="r" b="b"/>
              <a:pathLst>
                <a:path w="1132" h="1132" extrusionOk="0">
                  <a:moveTo>
                    <a:pt x="572" y="0"/>
                  </a:moveTo>
                  <a:cubicBezTo>
                    <a:pt x="251" y="0"/>
                    <a:pt x="1" y="250"/>
                    <a:pt x="1" y="560"/>
                  </a:cubicBezTo>
                  <a:cubicBezTo>
                    <a:pt x="12"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2"/>
            <p:cNvSpPr/>
            <p:nvPr/>
          </p:nvSpPr>
          <p:spPr>
            <a:xfrm>
              <a:off x="1562742" y="2356965"/>
              <a:ext cx="38482" cy="38894"/>
            </a:xfrm>
            <a:custGeom>
              <a:avLst/>
              <a:gdLst/>
              <a:ahLst/>
              <a:cxnLst/>
              <a:rect l="l" t="t" r="r" b="b"/>
              <a:pathLst>
                <a:path w="1120" h="1132" extrusionOk="0">
                  <a:moveTo>
                    <a:pt x="560" y="0"/>
                  </a:moveTo>
                  <a:cubicBezTo>
                    <a:pt x="251" y="0"/>
                    <a:pt x="1" y="250"/>
                    <a:pt x="1" y="560"/>
                  </a:cubicBezTo>
                  <a:cubicBezTo>
                    <a:pt x="1" y="870"/>
                    <a:pt x="251" y="1132"/>
                    <a:pt x="560" y="1132"/>
                  </a:cubicBezTo>
                  <a:cubicBezTo>
                    <a:pt x="870" y="1132"/>
                    <a:pt x="1120" y="870"/>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2"/>
            <p:cNvSpPr/>
            <p:nvPr/>
          </p:nvSpPr>
          <p:spPr>
            <a:xfrm>
              <a:off x="1498113" y="2420769"/>
              <a:ext cx="38894" cy="38894"/>
            </a:xfrm>
            <a:custGeom>
              <a:avLst/>
              <a:gdLst/>
              <a:ahLst/>
              <a:cxnLst/>
              <a:rect l="l" t="t" r="r" b="b"/>
              <a:pathLst>
                <a:path w="1132" h="1132" extrusionOk="0">
                  <a:moveTo>
                    <a:pt x="572" y="1"/>
                  </a:moveTo>
                  <a:cubicBezTo>
                    <a:pt x="251" y="1"/>
                    <a:pt x="1" y="251"/>
                    <a:pt x="1" y="572"/>
                  </a:cubicBezTo>
                  <a:cubicBezTo>
                    <a:pt x="1"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2"/>
            <p:cNvSpPr/>
            <p:nvPr/>
          </p:nvSpPr>
          <p:spPr>
            <a:xfrm>
              <a:off x="1626581" y="242076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2"/>
            <p:cNvSpPr/>
            <p:nvPr/>
          </p:nvSpPr>
          <p:spPr>
            <a:xfrm>
              <a:off x="1498113" y="2292336"/>
              <a:ext cx="38894" cy="38894"/>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2"/>
            <p:cNvSpPr/>
            <p:nvPr/>
          </p:nvSpPr>
          <p:spPr>
            <a:xfrm>
              <a:off x="1626581" y="2292336"/>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2"/>
            <p:cNvSpPr/>
            <p:nvPr/>
          </p:nvSpPr>
          <p:spPr>
            <a:xfrm>
              <a:off x="1690385"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2"/>
            <p:cNvSpPr/>
            <p:nvPr/>
          </p:nvSpPr>
          <p:spPr>
            <a:xfrm>
              <a:off x="1562742" y="2228909"/>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2"/>
            <p:cNvSpPr/>
            <p:nvPr/>
          </p:nvSpPr>
          <p:spPr>
            <a:xfrm>
              <a:off x="1434308" y="2100887"/>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2"/>
            <p:cNvSpPr/>
            <p:nvPr/>
          </p:nvSpPr>
          <p:spPr>
            <a:xfrm>
              <a:off x="1306252" y="21004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2"/>
            <p:cNvSpPr/>
            <p:nvPr/>
          </p:nvSpPr>
          <p:spPr>
            <a:xfrm>
              <a:off x="1242035" y="2164692"/>
              <a:ext cx="38894" cy="38894"/>
            </a:xfrm>
            <a:custGeom>
              <a:avLst/>
              <a:gdLst/>
              <a:ahLst/>
              <a:cxnLst/>
              <a:rect l="l" t="t" r="r" b="b"/>
              <a:pathLst>
                <a:path w="1132" h="1132" extrusionOk="0">
                  <a:moveTo>
                    <a:pt x="560" y="0"/>
                  </a:moveTo>
                  <a:cubicBezTo>
                    <a:pt x="250" y="0"/>
                    <a:pt x="0" y="251"/>
                    <a:pt x="0" y="560"/>
                  </a:cubicBezTo>
                  <a:cubicBezTo>
                    <a:pt x="12" y="882"/>
                    <a:pt x="262"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2"/>
            <p:cNvSpPr/>
            <p:nvPr/>
          </p:nvSpPr>
          <p:spPr>
            <a:xfrm>
              <a:off x="1370469"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2"/>
            <p:cNvSpPr/>
            <p:nvPr/>
          </p:nvSpPr>
          <p:spPr>
            <a:xfrm>
              <a:off x="1434308" y="2356965"/>
              <a:ext cx="38894" cy="38894"/>
            </a:xfrm>
            <a:custGeom>
              <a:avLst/>
              <a:gdLst/>
              <a:ahLst/>
              <a:cxnLst/>
              <a:rect l="l" t="t" r="r" b="b"/>
              <a:pathLst>
                <a:path w="1132" h="1132" extrusionOk="0">
                  <a:moveTo>
                    <a:pt x="560" y="0"/>
                  </a:moveTo>
                  <a:cubicBezTo>
                    <a:pt x="250" y="0"/>
                    <a:pt x="0" y="250"/>
                    <a:pt x="0" y="560"/>
                  </a:cubicBezTo>
                  <a:cubicBezTo>
                    <a:pt x="12" y="881"/>
                    <a:pt x="262" y="1132"/>
                    <a:pt x="560" y="1132"/>
                  </a:cubicBezTo>
                  <a:cubicBezTo>
                    <a:pt x="881" y="1132"/>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2"/>
            <p:cNvSpPr/>
            <p:nvPr/>
          </p:nvSpPr>
          <p:spPr>
            <a:xfrm>
              <a:off x="1306252"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2"/>
            <p:cNvSpPr/>
            <p:nvPr/>
          </p:nvSpPr>
          <p:spPr>
            <a:xfrm>
              <a:off x="1242035" y="242076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2"/>
            <p:cNvSpPr/>
            <p:nvPr/>
          </p:nvSpPr>
          <p:spPr>
            <a:xfrm>
              <a:off x="1370469"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2"/>
            <p:cNvSpPr/>
            <p:nvPr/>
          </p:nvSpPr>
          <p:spPr>
            <a:xfrm>
              <a:off x="1242035" y="2292336"/>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2"/>
            <p:cNvSpPr/>
            <p:nvPr/>
          </p:nvSpPr>
          <p:spPr>
            <a:xfrm>
              <a:off x="1370469"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2"/>
            <p:cNvSpPr/>
            <p:nvPr/>
          </p:nvSpPr>
          <p:spPr>
            <a:xfrm>
              <a:off x="1434308" y="2228497"/>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2"/>
            <p:cNvSpPr/>
            <p:nvPr/>
          </p:nvSpPr>
          <p:spPr>
            <a:xfrm>
              <a:off x="1306252"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2"/>
            <p:cNvSpPr/>
            <p:nvPr/>
          </p:nvSpPr>
          <p:spPr>
            <a:xfrm>
              <a:off x="1178196" y="2100887"/>
              <a:ext cx="38894" cy="38894"/>
            </a:xfrm>
            <a:custGeom>
              <a:avLst/>
              <a:gdLst/>
              <a:ahLst/>
              <a:cxnLst/>
              <a:rect l="l" t="t" r="r" b="b"/>
              <a:pathLst>
                <a:path w="1132" h="1132" extrusionOk="0">
                  <a:moveTo>
                    <a:pt x="561" y="0"/>
                  </a:moveTo>
                  <a:cubicBezTo>
                    <a:pt x="251" y="0"/>
                    <a:pt x="1" y="250"/>
                    <a:pt x="1" y="560"/>
                  </a:cubicBezTo>
                  <a:cubicBezTo>
                    <a:pt x="13"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2"/>
            <p:cNvSpPr/>
            <p:nvPr/>
          </p:nvSpPr>
          <p:spPr>
            <a:xfrm>
              <a:off x="1050174"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2"/>
            <p:cNvSpPr/>
            <p:nvPr/>
          </p:nvSpPr>
          <p:spPr>
            <a:xfrm>
              <a:off x="986335"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2"/>
            <p:cNvSpPr/>
            <p:nvPr/>
          </p:nvSpPr>
          <p:spPr>
            <a:xfrm>
              <a:off x="1113979"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2"/>
            <p:cNvSpPr/>
            <p:nvPr/>
          </p:nvSpPr>
          <p:spPr>
            <a:xfrm>
              <a:off x="1178196" y="2356965"/>
              <a:ext cx="38894" cy="38894"/>
            </a:xfrm>
            <a:custGeom>
              <a:avLst/>
              <a:gdLst/>
              <a:ahLst/>
              <a:cxnLst/>
              <a:rect l="l" t="t" r="r" b="b"/>
              <a:pathLst>
                <a:path w="1132" h="1132" extrusionOk="0">
                  <a:moveTo>
                    <a:pt x="561" y="0"/>
                  </a:moveTo>
                  <a:cubicBezTo>
                    <a:pt x="251" y="0"/>
                    <a:pt x="1" y="250"/>
                    <a:pt x="1" y="560"/>
                  </a:cubicBezTo>
                  <a:cubicBezTo>
                    <a:pt x="13" y="881"/>
                    <a:pt x="263" y="1132"/>
                    <a:pt x="561" y="1132"/>
                  </a:cubicBezTo>
                  <a:cubicBezTo>
                    <a:pt x="870" y="1132"/>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2"/>
            <p:cNvSpPr/>
            <p:nvPr/>
          </p:nvSpPr>
          <p:spPr>
            <a:xfrm>
              <a:off x="1050174"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2"/>
            <p:cNvSpPr/>
            <p:nvPr/>
          </p:nvSpPr>
          <p:spPr>
            <a:xfrm>
              <a:off x="986335"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2"/>
            <p:cNvSpPr/>
            <p:nvPr/>
          </p:nvSpPr>
          <p:spPr>
            <a:xfrm>
              <a:off x="1113979"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2"/>
            <p:cNvSpPr/>
            <p:nvPr/>
          </p:nvSpPr>
          <p:spPr>
            <a:xfrm>
              <a:off x="986335"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2"/>
            <p:cNvSpPr/>
            <p:nvPr/>
          </p:nvSpPr>
          <p:spPr>
            <a:xfrm>
              <a:off x="1113979"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2"/>
            <p:cNvSpPr/>
            <p:nvPr/>
          </p:nvSpPr>
          <p:spPr>
            <a:xfrm>
              <a:off x="1178196" y="2228497"/>
              <a:ext cx="38894" cy="38894"/>
            </a:xfrm>
            <a:custGeom>
              <a:avLst/>
              <a:gdLst/>
              <a:ahLst/>
              <a:cxnLst/>
              <a:rect l="l" t="t" r="r" b="b"/>
              <a:pathLst>
                <a:path w="1132" h="1132" extrusionOk="0">
                  <a:moveTo>
                    <a:pt x="561" y="1"/>
                  </a:moveTo>
                  <a:cubicBezTo>
                    <a:pt x="251" y="1"/>
                    <a:pt x="1" y="251"/>
                    <a:pt x="1" y="572"/>
                  </a:cubicBezTo>
                  <a:cubicBezTo>
                    <a:pt x="1" y="882"/>
                    <a:pt x="263"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2"/>
            <p:cNvSpPr/>
            <p:nvPr/>
          </p:nvSpPr>
          <p:spPr>
            <a:xfrm>
              <a:off x="1050174"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2"/>
            <p:cNvSpPr/>
            <p:nvPr/>
          </p:nvSpPr>
          <p:spPr>
            <a:xfrm>
              <a:off x="922531" y="210088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2"/>
            <p:cNvSpPr/>
            <p:nvPr/>
          </p:nvSpPr>
          <p:spPr>
            <a:xfrm>
              <a:off x="794062" y="2100475"/>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2"/>
            <p:cNvSpPr/>
            <p:nvPr/>
          </p:nvSpPr>
          <p:spPr>
            <a:xfrm>
              <a:off x="729845" y="2164692"/>
              <a:ext cx="39307" cy="38894"/>
            </a:xfrm>
            <a:custGeom>
              <a:avLst/>
              <a:gdLst/>
              <a:ahLst/>
              <a:cxnLst/>
              <a:rect l="l" t="t" r="r" b="b"/>
              <a:pathLst>
                <a:path w="1144" h="1132" extrusionOk="0">
                  <a:moveTo>
                    <a:pt x="572" y="0"/>
                  </a:moveTo>
                  <a:cubicBezTo>
                    <a:pt x="263" y="0"/>
                    <a:pt x="1" y="251"/>
                    <a:pt x="1" y="560"/>
                  </a:cubicBezTo>
                  <a:cubicBezTo>
                    <a:pt x="13" y="882"/>
                    <a:pt x="263" y="1132"/>
                    <a:pt x="572" y="1132"/>
                  </a:cubicBezTo>
                  <a:cubicBezTo>
                    <a:pt x="882" y="1132"/>
                    <a:pt x="1144" y="882"/>
                    <a:pt x="1144" y="560"/>
                  </a:cubicBezTo>
                  <a:cubicBezTo>
                    <a:pt x="1144"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2"/>
            <p:cNvSpPr/>
            <p:nvPr/>
          </p:nvSpPr>
          <p:spPr>
            <a:xfrm>
              <a:off x="857901" y="2164692"/>
              <a:ext cx="38894" cy="38894"/>
            </a:xfrm>
            <a:custGeom>
              <a:avLst/>
              <a:gdLst/>
              <a:ahLst/>
              <a:cxnLst/>
              <a:rect l="l" t="t" r="r" b="b"/>
              <a:pathLst>
                <a:path w="1132" h="1132" extrusionOk="0">
                  <a:moveTo>
                    <a:pt x="572" y="0"/>
                  </a:moveTo>
                  <a:cubicBezTo>
                    <a:pt x="250" y="0"/>
                    <a:pt x="0" y="251"/>
                    <a:pt x="0" y="560"/>
                  </a:cubicBezTo>
                  <a:cubicBezTo>
                    <a:pt x="12" y="882"/>
                    <a:pt x="250"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2"/>
            <p:cNvSpPr/>
            <p:nvPr/>
          </p:nvSpPr>
          <p:spPr>
            <a:xfrm>
              <a:off x="922531" y="2356965"/>
              <a:ext cx="38894" cy="38894"/>
            </a:xfrm>
            <a:custGeom>
              <a:avLst/>
              <a:gdLst/>
              <a:ahLst/>
              <a:cxnLst/>
              <a:rect l="l" t="t" r="r" b="b"/>
              <a:pathLst>
                <a:path w="1132" h="1132" extrusionOk="0">
                  <a:moveTo>
                    <a:pt x="560" y="0"/>
                  </a:moveTo>
                  <a:cubicBezTo>
                    <a:pt x="251" y="0"/>
                    <a:pt x="1" y="250"/>
                    <a:pt x="1" y="560"/>
                  </a:cubicBezTo>
                  <a:cubicBezTo>
                    <a:pt x="1"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2"/>
            <p:cNvSpPr/>
            <p:nvPr/>
          </p:nvSpPr>
          <p:spPr>
            <a:xfrm>
              <a:off x="794062" y="2356965"/>
              <a:ext cx="38929" cy="38894"/>
            </a:xfrm>
            <a:custGeom>
              <a:avLst/>
              <a:gdLst/>
              <a:ahLst/>
              <a:cxnLst/>
              <a:rect l="l" t="t" r="r" b="b"/>
              <a:pathLst>
                <a:path w="1133" h="1132" extrusionOk="0">
                  <a:moveTo>
                    <a:pt x="561" y="0"/>
                  </a:moveTo>
                  <a:cubicBezTo>
                    <a:pt x="251" y="0"/>
                    <a:pt x="1" y="250"/>
                    <a:pt x="1" y="560"/>
                  </a:cubicBezTo>
                  <a:cubicBezTo>
                    <a:pt x="1" y="870"/>
                    <a:pt x="251" y="1132"/>
                    <a:pt x="561" y="1132"/>
                  </a:cubicBezTo>
                  <a:cubicBezTo>
                    <a:pt x="870" y="1132"/>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2"/>
            <p:cNvSpPr/>
            <p:nvPr/>
          </p:nvSpPr>
          <p:spPr>
            <a:xfrm>
              <a:off x="729845" y="2420769"/>
              <a:ext cx="39307" cy="38894"/>
            </a:xfrm>
            <a:custGeom>
              <a:avLst/>
              <a:gdLst/>
              <a:ahLst/>
              <a:cxnLst/>
              <a:rect l="l" t="t" r="r" b="b"/>
              <a:pathLst>
                <a:path w="1144" h="1132" extrusionOk="0">
                  <a:moveTo>
                    <a:pt x="572" y="1"/>
                  </a:moveTo>
                  <a:cubicBezTo>
                    <a:pt x="263" y="1"/>
                    <a:pt x="1" y="251"/>
                    <a:pt x="1" y="572"/>
                  </a:cubicBezTo>
                  <a:cubicBezTo>
                    <a:pt x="1"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2"/>
            <p:cNvSpPr/>
            <p:nvPr/>
          </p:nvSpPr>
          <p:spPr>
            <a:xfrm>
              <a:off x="857901" y="242076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2"/>
            <p:cNvSpPr/>
            <p:nvPr/>
          </p:nvSpPr>
          <p:spPr>
            <a:xfrm>
              <a:off x="729845" y="2292336"/>
              <a:ext cx="39307" cy="38894"/>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2"/>
            <p:cNvSpPr/>
            <p:nvPr/>
          </p:nvSpPr>
          <p:spPr>
            <a:xfrm>
              <a:off x="857901" y="2292336"/>
              <a:ext cx="38894" cy="38894"/>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2"/>
            <p:cNvSpPr/>
            <p:nvPr/>
          </p:nvSpPr>
          <p:spPr>
            <a:xfrm>
              <a:off x="922531"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2"/>
            <p:cNvSpPr/>
            <p:nvPr/>
          </p:nvSpPr>
          <p:spPr>
            <a:xfrm>
              <a:off x="794062" y="2228909"/>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2"/>
            <p:cNvSpPr/>
            <p:nvPr/>
          </p:nvSpPr>
          <p:spPr>
            <a:xfrm>
              <a:off x="666041" y="210088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2"/>
            <p:cNvSpPr/>
            <p:nvPr/>
          </p:nvSpPr>
          <p:spPr>
            <a:xfrm>
              <a:off x="537985" y="21004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2"/>
            <p:cNvSpPr/>
            <p:nvPr/>
          </p:nvSpPr>
          <p:spPr>
            <a:xfrm>
              <a:off x="473768"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2"/>
            <p:cNvSpPr/>
            <p:nvPr/>
          </p:nvSpPr>
          <p:spPr>
            <a:xfrm>
              <a:off x="601824" y="2164692"/>
              <a:ext cx="38894" cy="38894"/>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2"/>
            <p:cNvSpPr/>
            <p:nvPr/>
          </p:nvSpPr>
          <p:spPr>
            <a:xfrm>
              <a:off x="666041" y="2356965"/>
              <a:ext cx="38894" cy="38894"/>
            </a:xfrm>
            <a:custGeom>
              <a:avLst/>
              <a:gdLst/>
              <a:ahLst/>
              <a:cxnLst/>
              <a:rect l="l" t="t" r="r" b="b"/>
              <a:pathLst>
                <a:path w="1132" h="1132" extrusionOk="0">
                  <a:moveTo>
                    <a:pt x="572" y="0"/>
                  </a:moveTo>
                  <a:cubicBezTo>
                    <a:pt x="262" y="0"/>
                    <a:pt x="0" y="250"/>
                    <a:pt x="0" y="560"/>
                  </a:cubicBezTo>
                  <a:cubicBezTo>
                    <a:pt x="0" y="881"/>
                    <a:pt x="262"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2"/>
            <p:cNvSpPr/>
            <p:nvPr/>
          </p:nvSpPr>
          <p:spPr>
            <a:xfrm>
              <a:off x="537985" y="2356965"/>
              <a:ext cx="38894" cy="38894"/>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2"/>
            <p:cNvSpPr/>
            <p:nvPr/>
          </p:nvSpPr>
          <p:spPr>
            <a:xfrm>
              <a:off x="473768"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2"/>
            <p:cNvSpPr/>
            <p:nvPr/>
          </p:nvSpPr>
          <p:spPr>
            <a:xfrm>
              <a:off x="601824"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2"/>
            <p:cNvSpPr/>
            <p:nvPr/>
          </p:nvSpPr>
          <p:spPr>
            <a:xfrm>
              <a:off x="473768"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2"/>
            <p:cNvSpPr/>
            <p:nvPr/>
          </p:nvSpPr>
          <p:spPr>
            <a:xfrm>
              <a:off x="601824" y="2292336"/>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2"/>
            <p:cNvSpPr/>
            <p:nvPr/>
          </p:nvSpPr>
          <p:spPr>
            <a:xfrm>
              <a:off x="666041" y="2228497"/>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2"/>
            <p:cNvSpPr/>
            <p:nvPr/>
          </p:nvSpPr>
          <p:spPr>
            <a:xfrm>
              <a:off x="537985" y="2228909"/>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2"/>
            <p:cNvSpPr/>
            <p:nvPr/>
          </p:nvSpPr>
          <p:spPr>
            <a:xfrm>
              <a:off x="409929" y="2100887"/>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2"/>
            <p:cNvSpPr/>
            <p:nvPr/>
          </p:nvSpPr>
          <p:spPr>
            <a:xfrm>
              <a:off x="281495"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2"/>
            <p:cNvSpPr/>
            <p:nvPr/>
          </p:nvSpPr>
          <p:spPr>
            <a:xfrm>
              <a:off x="217690" y="2164692"/>
              <a:ext cx="38894" cy="38894"/>
            </a:xfrm>
            <a:custGeom>
              <a:avLst/>
              <a:gdLst/>
              <a:ahLst/>
              <a:cxnLst/>
              <a:rect l="l" t="t" r="r" b="b"/>
              <a:pathLst>
                <a:path w="1132" h="1132" extrusionOk="0">
                  <a:moveTo>
                    <a:pt x="572" y="0"/>
                  </a:moveTo>
                  <a:cubicBezTo>
                    <a:pt x="250" y="0"/>
                    <a:pt x="0" y="251"/>
                    <a:pt x="0" y="560"/>
                  </a:cubicBezTo>
                  <a:cubicBezTo>
                    <a:pt x="0" y="882"/>
                    <a:pt x="250"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2"/>
            <p:cNvSpPr/>
            <p:nvPr/>
          </p:nvSpPr>
          <p:spPr>
            <a:xfrm>
              <a:off x="345300" y="2164692"/>
              <a:ext cx="39307" cy="38894"/>
            </a:xfrm>
            <a:custGeom>
              <a:avLst/>
              <a:gdLst/>
              <a:ahLst/>
              <a:cxnLst/>
              <a:rect l="l" t="t" r="r" b="b"/>
              <a:pathLst>
                <a:path w="1144" h="1132" extrusionOk="0">
                  <a:moveTo>
                    <a:pt x="572" y="0"/>
                  </a:moveTo>
                  <a:cubicBezTo>
                    <a:pt x="263" y="0"/>
                    <a:pt x="1" y="251"/>
                    <a:pt x="1" y="560"/>
                  </a:cubicBezTo>
                  <a:cubicBezTo>
                    <a:pt x="25" y="882"/>
                    <a:pt x="275" y="1132"/>
                    <a:pt x="572" y="1132"/>
                  </a:cubicBezTo>
                  <a:cubicBezTo>
                    <a:pt x="882" y="1132"/>
                    <a:pt x="1144" y="882"/>
                    <a:pt x="1144" y="560"/>
                  </a:cubicBezTo>
                  <a:cubicBezTo>
                    <a:pt x="1144"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2"/>
            <p:cNvSpPr/>
            <p:nvPr/>
          </p:nvSpPr>
          <p:spPr>
            <a:xfrm>
              <a:off x="409929" y="2356965"/>
              <a:ext cx="38929" cy="38894"/>
            </a:xfrm>
            <a:custGeom>
              <a:avLst/>
              <a:gdLst/>
              <a:ahLst/>
              <a:cxnLst/>
              <a:rect l="l" t="t" r="r" b="b"/>
              <a:pathLst>
                <a:path w="1133"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2"/>
            <p:cNvSpPr/>
            <p:nvPr/>
          </p:nvSpPr>
          <p:spPr>
            <a:xfrm>
              <a:off x="281495"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2"/>
            <p:cNvSpPr/>
            <p:nvPr/>
          </p:nvSpPr>
          <p:spPr>
            <a:xfrm>
              <a:off x="217690" y="242076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2"/>
            <p:cNvSpPr/>
            <p:nvPr/>
          </p:nvSpPr>
          <p:spPr>
            <a:xfrm>
              <a:off x="345300" y="2420769"/>
              <a:ext cx="39307" cy="38894"/>
            </a:xfrm>
            <a:custGeom>
              <a:avLst/>
              <a:gdLst/>
              <a:ahLst/>
              <a:cxnLst/>
              <a:rect l="l" t="t" r="r" b="b"/>
              <a:pathLst>
                <a:path w="1144" h="1132" extrusionOk="0">
                  <a:moveTo>
                    <a:pt x="572" y="1"/>
                  </a:moveTo>
                  <a:cubicBezTo>
                    <a:pt x="263" y="1"/>
                    <a:pt x="1" y="251"/>
                    <a:pt x="1" y="572"/>
                  </a:cubicBezTo>
                  <a:cubicBezTo>
                    <a:pt x="1"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2"/>
            <p:cNvSpPr/>
            <p:nvPr/>
          </p:nvSpPr>
          <p:spPr>
            <a:xfrm>
              <a:off x="217690" y="2292336"/>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2"/>
            <p:cNvSpPr/>
            <p:nvPr/>
          </p:nvSpPr>
          <p:spPr>
            <a:xfrm>
              <a:off x="345300" y="2292336"/>
              <a:ext cx="39307" cy="38894"/>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2"/>
            <p:cNvSpPr/>
            <p:nvPr/>
          </p:nvSpPr>
          <p:spPr>
            <a:xfrm>
              <a:off x="409929" y="2228497"/>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2"/>
            <p:cNvSpPr/>
            <p:nvPr/>
          </p:nvSpPr>
          <p:spPr>
            <a:xfrm>
              <a:off x="281495"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2"/>
            <p:cNvSpPr/>
            <p:nvPr/>
          </p:nvSpPr>
          <p:spPr>
            <a:xfrm>
              <a:off x="153851" y="210088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2"/>
            <p:cNvSpPr/>
            <p:nvPr/>
          </p:nvSpPr>
          <p:spPr>
            <a:xfrm>
              <a:off x="25830"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2"/>
            <p:cNvSpPr/>
            <p:nvPr/>
          </p:nvSpPr>
          <p:spPr>
            <a:xfrm>
              <a:off x="-38422"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2"/>
            <p:cNvSpPr/>
            <p:nvPr/>
          </p:nvSpPr>
          <p:spPr>
            <a:xfrm>
              <a:off x="89222" y="2164692"/>
              <a:ext cx="38894" cy="38894"/>
            </a:xfrm>
            <a:custGeom>
              <a:avLst/>
              <a:gdLst/>
              <a:ahLst/>
              <a:cxnLst/>
              <a:rect l="l" t="t" r="r" b="b"/>
              <a:pathLst>
                <a:path w="1132" h="1132" extrusionOk="0">
                  <a:moveTo>
                    <a:pt x="572" y="0"/>
                  </a:moveTo>
                  <a:cubicBezTo>
                    <a:pt x="262" y="0"/>
                    <a:pt x="0" y="251"/>
                    <a:pt x="0" y="560"/>
                  </a:cubicBezTo>
                  <a:cubicBezTo>
                    <a:pt x="24" y="882"/>
                    <a:pt x="274"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2"/>
            <p:cNvSpPr/>
            <p:nvPr/>
          </p:nvSpPr>
          <p:spPr>
            <a:xfrm>
              <a:off x="153851" y="2356965"/>
              <a:ext cx="38894" cy="38894"/>
            </a:xfrm>
            <a:custGeom>
              <a:avLst/>
              <a:gdLst/>
              <a:ahLst/>
              <a:cxnLst/>
              <a:rect l="l" t="t" r="r" b="b"/>
              <a:pathLst>
                <a:path w="1132" h="1132" extrusionOk="0">
                  <a:moveTo>
                    <a:pt x="560" y="0"/>
                  </a:moveTo>
                  <a:cubicBezTo>
                    <a:pt x="251" y="0"/>
                    <a:pt x="1" y="250"/>
                    <a:pt x="1" y="560"/>
                  </a:cubicBezTo>
                  <a:cubicBezTo>
                    <a:pt x="1" y="881"/>
                    <a:pt x="251" y="1132"/>
                    <a:pt x="560" y="1132"/>
                  </a:cubicBezTo>
                  <a:cubicBezTo>
                    <a:pt x="882" y="1132"/>
                    <a:pt x="1132" y="881"/>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2"/>
            <p:cNvSpPr/>
            <p:nvPr/>
          </p:nvSpPr>
          <p:spPr>
            <a:xfrm>
              <a:off x="25830"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2"/>
            <p:cNvSpPr/>
            <p:nvPr/>
          </p:nvSpPr>
          <p:spPr>
            <a:xfrm>
              <a:off x="-38422"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2"/>
            <p:cNvSpPr/>
            <p:nvPr/>
          </p:nvSpPr>
          <p:spPr>
            <a:xfrm>
              <a:off x="89222" y="2420769"/>
              <a:ext cx="38894" cy="38894"/>
            </a:xfrm>
            <a:custGeom>
              <a:avLst/>
              <a:gdLst/>
              <a:ahLst/>
              <a:cxnLst/>
              <a:rect l="l" t="t" r="r" b="b"/>
              <a:pathLst>
                <a:path w="1132" h="1132" extrusionOk="0">
                  <a:moveTo>
                    <a:pt x="572" y="1"/>
                  </a:moveTo>
                  <a:cubicBezTo>
                    <a:pt x="262" y="1"/>
                    <a:pt x="0" y="251"/>
                    <a:pt x="0" y="572"/>
                  </a:cubicBezTo>
                  <a:cubicBezTo>
                    <a:pt x="0"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2"/>
            <p:cNvSpPr/>
            <p:nvPr/>
          </p:nvSpPr>
          <p:spPr>
            <a:xfrm>
              <a:off x="-38422"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2"/>
            <p:cNvSpPr/>
            <p:nvPr/>
          </p:nvSpPr>
          <p:spPr>
            <a:xfrm>
              <a:off x="89222" y="2292336"/>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2"/>
            <p:cNvSpPr/>
            <p:nvPr/>
          </p:nvSpPr>
          <p:spPr>
            <a:xfrm>
              <a:off x="153851"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2"/>
            <p:cNvSpPr/>
            <p:nvPr/>
          </p:nvSpPr>
          <p:spPr>
            <a:xfrm>
              <a:off x="25830"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2"/>
            <p:cNvSpPr/>
            <p:nvPr/>
          </p:nvSpPr>
          <p:spPr>
            <a:xfrm>
              <a:off x="-102226"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2"/>
            <p:cNvSpPr/>
            <p:nvPr/>
          </p:nvSpPr>
          <p:spPr>
            <a:xfrm>
              <a:off x="-136173" y="2168368"/>
              <a:ext cx="8212" cy="31542"/>
            </a:xfrm>
            <a:custGeom>
              <a:avLst/>
              <a:gdLst/>
              <a:ahLst/>
              <a:cxnLst/>
              <a:rect l="l" t="t" r="r" b="b"/>
              <a:pathLst>
                <a:path w="239" h="918" extrusionOk="0">
                  <a:moveTo>
                    <a:pt x="0" y="1"/>
                  </a:moveTo>
                  <a:lnTo>
                    <a:pt x="0" y="917"/>
                  </a:lnTo>
                  <a:cubicBezTo>
                    <a:pt x="155" y="834"/>
                    <a:pt x="238" y="655"/>
                    <a:pt x="238" y="453"/>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2"/>
            <p:cNvSpPr/>
            <p:nvPr/>
          </p:nvSpPr>
          <p:spPr>
            <a:xfrm>
              <a:off x="-102226"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70" y="1132"/>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2"/>
            <p:cNvSpPr/>
            <p:nvPr/>
          </p:nvSpPr>
          <p:spPr>
            <a:xfrm>
              <a:off x="-136173" y="2424446"/>
              <a:ext cx="8212" cy="31542"/>
            </a:xfrm>
            <a:custGeom>
              <a:avLst/>
              <a:gdLst/>
              <a:ahLst/>
              <a:cxnLst/>
              <a:rect l="l" t="t" r="r" b="b"/>
              <a:pathLst>
                <a:path w="239" h="918" extrusionOk="0">
                  <a:moveTo>
                    <a:pt x="0" y="1"/>
                  </a:moveTo>
                  <a:lnTo>
                    <a:pt x="0" y="918"/>
                  </a:lnTo>
                  <a:cubicBezTo>
                    <a:pt x="155" y="834"/>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2"/>
            <p:cNvSpPr/>
            <p:nvPr/>
          </p:nvSpPr>
          <p:spPr>
            <a:xfrm>
              <a:off x="-136173" y="2296424"/>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2"/>
            <p:cNvSpPr/>
            <p:nvPr/>
          </p:nvSpPr>
          <p:spPr>
            <a:xfrm>
              <a:off x="-102226"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2"/>
            <p:cNvSpPr/>
            <p:nvPr/>
          </p:nvSpPr>
          <p:spPr>
            <a:xfrm>
              <a:off x="-136173" y="-33734"/>
              <a:ext cx="34" cy="34"/>
            </a:xfrm>
            <a:custGeom>
              <a:avLst/>
              <a:gdLst/>
              <a:ahLst/>
              <a:cxnLst/>
              <a:rect l="l" t="t" r="r" b="b"/>
              <a:pathLst>
                <a:path w="1" h="1" fill="none" extrusionOk="0">
                  <a:moveTo>
                    <a:pt x="0" y="0"/>
                  </a:moveTo>
                  <a:close/>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2"/>
            <p:cNvSpPr/>
            <p:nvPr/>
          </p:nvSpPr>
          <p:spPr>
            <a:xfrm>
              <a:off x="-141086" y="-19818"/>
              <a:ext cx="5604501" cy="2507313"/>
            </a:xfrm>
            <a:custGeom>
              <a:avLst/>
              <a:gdLst/>
              <a:ahLst/>
              <a:cxnLst/>
              <a:rect l="l" t="t" r="r" b="b"/>
              <a:pathLst>
                <a:path w="163116" h="72974" fill="none" extrusionOk="0">
                  <a:moveTo>
                    <a:pt x="0" y="48"/>
                  </a:moveTo>
                  <a:lnTo>
                    <a:pt x="0" y="72973"/>
                  </a:lnTo>
                  <a:lnTo>
                    <a:pt x="163116" y="72973"/>
                  </a:lnTo>
                  <a:lnTo>
                    <a:pt x="129493" y="0"/>
                  </a:lnTo>
                  <a:close/>
                </a:path>
              </a:pathLst>
            </a:custGeom>
            <a:solidFill>
              <a:schemeClr val="dk2"/>
            </a:solidFill>
            <a:ln w="297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2"/>
            <p:cNvSpPr/>
            <p:nvPr/>
          </p:nvSpPr>
          <p:spPr>
            <a:xfrm>
              <a:off x="-143972" y="-18994"/>
              <a:ext cx="5607388" cy="2508928"/>
            </a:xfrm>
            <a:custGeom>
              <a:avLst/>
              <a:gdLst/>
              <a:ahLst/>
              <a:cxnLst/>
              <a:rect l="l" t="t" r="r" b="b"/>
              <a:pathLst>
                <a:path w="163200" h="73021" fill="none" extrusionOk="0">
                  <a:moveTo>
                    <a:pt x="1" y="24"/>
                  </a:moveTo>
                  <a:lnTo>
                    <a:pt x="1" y="73021"/>
                  </a:lnTo>
                  <a:lnTo>
                    <a:pt x="163200" y="73021"/>
                  </a:lnTo>
                  <a:lnTo>
                    <a:pt x="129529" y="0"/>
                  </a:lnTo>
                  <a:close/>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2"/>
            <p:cNvSpPr/>
            <p:nvPr/>
          </p:nvSpPr>
          <p:spPr>
            <a:xfrm>
              <a:off x="-141086" y="-19818"/>
              <a:ext cx="5604501" cy="2507313"/>
            </a:xfrm>
            <a:custGeom>
              <a:avLst/>
              <a:gdLst/>
              <a:ahLst/>
              <a:cxnLst/>
              <a:rect l="l" t="t" r="r" b="b"/>
              <a:pathLst>
                <a:path w="163116" h="72974" fill="none" extrusionOk="0">
                  <a:moveTo>
                    <a:pt x="0" y="48"/>
                  </a:moveTo>
                  <a:lnTo>
                    <a:pt x="0" y="72973"/>
                  </a:lnTo>
                  <a:lnTo>
                    <a:pt x="163116" y="72973"/>
                  </a:lnTo>
                  <a:lnTo>
                    <a:pt x="129493" y="0"/>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3" name="Google Shape;1573;p2"/>
          <p:cNvGrpSpPr/>
          <p:nvPr/>
        </p:nvGrpSpPr>
        <p:grpSpPr>
          <a:xfrm>
            <a:off x="-143978" y="2628900"/>
            <a:ext cx="6868628" cy="2562225"/>
            <a:chOff x="-143978" y="2628900"/>
            <a:chExt cx="6868628" cy="2562225"/>
          </a:xfrm>
        </p:grpSpPr>
        <p:sp>
          <p:nvSpPr>
            <p:cNvPr id="1574" name="Google Shape;1574;p2"/>
            <p:cNvSpPr/>
            <p:nvPr/>
          </p:nvSpPr>
          <p:spPr>
            <a:xfrm>
              <a:off x="-142875" y="2628900"/>
              <a:ext cx="6867525" cy="2562225"/>
            </a:xfrm>
            <a:custGeom>
              <a:avLst/>
              <a:gdLst/>
              <a:ahLst/>
              <a:cxnLst/>
              <a:rect l="l" t="t" r="r" b="b"/>
              <a:pathLst>
                <a:path w="274701" h="102489" extrusionOk="0">
                  <a:moveTo>
                    <a:pt x="0" y="1143"/>
                  </a:moveTo>
                  <a:lnTo>
                    <a:pt x="228219" y="0"/>
                  </a:lnTo>
                  <a:lnTo>
                    <a:pt x="274701" y="102489"/>
                  </a:lnTo>
                  <a:lnTo>
                    <a:pt x="381" y="101346"/>
                  </a:lnTo>
                  <a:close/>
                </a:path>
              </a:pathLst>
            </a:custGeom>
            <a:solidFill>
              <a:schemeClr val="accent2"/>
            </a:solidFill>
            <a:ln>
              <a:noFill/>
            </a:ln>
          </p:spPr>
        </p:sp>
        <p:sp>
          <p:nvSpPr>
            <p:cNvPr id="1575" name="Google Shape;1575;p2"/>
            <p:cNvSpPr/>
            <p:nvPr/>
          </p:nvSpPr>
          <p:spPr>
            <a:xfrm>
              <a:off x="3062850" y="2634723"/>
              <a:ext cx="2431314" cy="2537280"/>
            </a:xfrm>
            <a:custGeom>
              <a:avLst/>
              <a:gdLst/>
              <a:ahLst/>
              <a:cxnLst/>
              <a:rect l="l" t="t" r="r" b="b"/>
              <a:pathLst>
                <a:path w="70760" h="73844" extrusionOk="0">
                  <a:moveTo>
                    <a:pt x="70760" y="1"/>
                  </a:moveTo>
                  <a:lnTo>
                    <a:pt x="56758" y="36"/>
                  </a:lnTo>
                  <a:lnTo>
                    <a:pt x="1" y="73843"/>
                  </a:lnTo>
                  <a:lnTo>
                    <a:pt x="382" y="73843"/>
                  </a:lnTo>
                  <a:lnTo>
                    <a:pt x="7076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2"/>
            <p:cNvSpPr/>
            <p:nvPr/>
          </p:nvSpPr>
          <p:spPr>
            <a:xfrm>
              <a:off x="3040757" y="2637197"/>
              <a:ext cx="1559486" cy="2534732"/>
            </a:xfrm>
            <a:custGeom>
              <a:avLst/>
              <a:gdLst/>
              <a:ahLst/>
              <a:cxnLst/>
              <a:rect l="l" t="t" r="r" b="b"/>
              <a:pathLst>
                <a:path w="45388" h="73772" extrusionOk="0">
                  <a:moveTo>
                    <a:pt x="45387" y="0"/>
                  </a:moveTo>
                  <a:lnTo>
                    <a:pt x="34767" y="24"/>
                  </a:lnTo>
                  <a:lnTo>
                    <a:pt x="1" y="73771"/>
                  </a:lnTo>
                  <a:lnTo>
                    <a:pt x="299" y="73771"/>
                  </a:lnTo>
                  <a:lnTo>
                    <a:pt x="4538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2"/>
            <p:cNvSpPr/>
            <p:nvPr/>
          </p:nvSpPr>
          <p:spPr>
            <a:xfrm>
              <a:off x="3244094" y="4239150"/>
              <a:ext cx="3184357" cy="932778"/>
            </a:xfrm>
            <a:custGeom>
              <a:avLst/>
              <a:gdLst/>
              <a:ahLst/>
              <a:cxnLst/>
              <a:rect l="l" t="t" r="r" b="b"/>
              <a:pathLst>
                <a:path w="92679" h="27148" extrusionOk="0">
                  <a:moveTo>
                    <a:pt x="88428" y="1"/>
                  </a:moveTo>
                  <a:lnTo>
                    <a:pt x="0" y="27147"/>
                  </a:lnTo>
                  <a:lnTo>
                    <a:pt x="3655" y="27147"/>
                  </a:lnTo>
                  <a:lnTo>
                    <a:pt x="92679" y="9276"/>
                  </a:lnTo>
                  <a:lnTo>
                    <a:pt x="884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2"/>
            <p:cNvSpPr/>
            <p:nvPr/>
          </p:nvSpPr>
          <p:spPr>
            <a:xfrm>
              <a:off x="3092330" y="2958728"/>
              <a:ext cx="2755626" cy="2213200"/>
            </a:xfrm>
            <a:custGeom>
              <a:avLst/>
              <a:gdLst/>
              <a:ahLst/>
              <a:cxnLst/>
              <a:rect l="l" t="t" r="r" b="b"/>
              <a:pathLst>
                <a:path w="80201" h="64414" extrusionOk="0">
                  <a:moveTo>
                    <a:pt x="75712" y="0"/>
                  </a:moveTo>
                  <a:lnTo>
                    <a:pt x="0" y="64413"/>
                  </a:lnTo>
                  <a:lnTo>
                    <a:pt x="595" y="64413"/>
                  </a:lnTo>
                  <a:lnTo>
                    <a:pt x="80201" y="9775"/>
                  </a:lnTo>
                  <a:lnTo>
                    <a:pt x="7571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2"/>
            <p:cNvSpPr/>
            <p:nvPr/>
          </p:nvSpPr>
          <p:spPr>
            <a:xfrm>
              <a:off x="3740718" y="4890013"/>
              <a:ext cx="2970404" cy="281916"/>
            </a:xfrm>
            <a:custGeom>
              <a:avLst/>
              <a:gdLst/>
              <a:ahLst/>
              <a:cxnLst/>
              <a:rect l="l" t="t" r="r" b="b"/>
              <a:pathLst>
                <a:path w="86452" h="8205" extrusionOk="0">
                  <a:moveTo>
                    <a:pt x="82677" y="1"/>
                  </a:moveTo>
                  <a:lnTo>
                    <a:pt x="0" y="8204"/>
                  </a:lnTo>
                  <a:lnTo>
                    <a:pt x="86452" y="8204"/>
                  </a:lnTo>
                  <a:lnTo>
                    <a:pt x="8267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2"/>
            <p:cNvSpPr/>
            <p:nvPr/>
          </p:nvSpPr>
          <p:spPr>
            <a:xfrm>
              <a:off x="3022753" y="2639224"/>
              <a:ext cx="880003" cy="2532704"/>
            </a:xfrm>
            <a:custGeom>
              <a:avLst/>
              <a:gdLst/>
              <a:ahLst/>
              <a:cxnLst/>
              <a:rect l="l" t="t" r="r" b="b"/>
              <a:pathLst>
                <a:path w="25612" h="73713" extrusionOk="0">
                  <a:moveTo>
                    <a:pt x="25611" y="1"/>
                  </a:moveTo>
                  <a:lnTo>
                    <a:pt x="16586" y="25"/>
                  </a:lnTo>
                  <a:lnTo>
                    <a:pt x="1" y="73712"/>
                  </a:lnTo>
                  <a:lnTo>
                    <a:pt x="251" y="73712"/>
                  </a:lnTo>
                  <a:lnTo>
                    <a:pt x="2561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2"/>
            <p:cNvSpPr/>
            <p:nvPr/>
          </p:nvSpPr>
          <p:spPr>
            <a:xfrm>
              <a:off x="3140570" y="3614916"/>
              <a:ext cx="2998647" cy="1557012"/>
            </a:xfrm>
            <a:custGeom>
              <a:avLst/>
              <a:gdLst/>
              <a:ahLst/>
              <a:cxnLst/>
              <a:rect l="l" t="t" r="r" b="b"/>
              <a:pathLst>
                <a:path w="87274" h="45316" extrusionOk="0">
                  <a:moveTo>
                    <a:pt x="83083" y="0"/>
                  </a:moveTo>
                  <a:lnTo>
                    <a:pt x="1" y="45315"/>
                  </a:lnTo>
                  <a:lnTo>
                    <a:pt x="1144" y="45315"/>
                  </a:lnTo>
                  <a:lnTo>
                    <a:pt x="87274" y="9096"/>
                  </a:lnTo>
                  <a:lnTo>
                    <a:pt x="8308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2"/>
            <p:cNvSpPr/>
            <p:nvPr/>
          </p:nvSpPr>
          <p:spPr>
            <a:xfrm>
              <a:off x="1008423" y="2645787"/>
              <a:ext cx="1953412" cy="2526142"/>
            </a:xfrm>
            <a:custGeom>
              <a:avLst/>
              <a:gdLst/>
              <a:ahLst/>
              <a:cxnLst/>
              <a:rect l="l" t="t" r="r" b="b"/>
              <a:pathLst>
                <a:path w="56853" h="73522" extrusionOk="0">
                  <a:moveTo>
                    <a:pt x="11931" y="0"/>
                  </a:moveTo>
                  <a:lnTo>
                    <a:pt x="1" y="36"/>
                  </a:lnTo>
                  <a:lnTo>
                    <a:pt x="56520" y="73521"/>
                  </a:lnTo>
                  <a:lnTo>
                    <a:pt x="56853" y="73521"/>
                  </a:lnTo>
                  <a:lnTo>
                    <a:pt x="119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2"/>
            <p:cNvSpPr/>
            <p:nvPr/>
          </p:nvSpPr>
          <p:spPr>
            <a:xfrm>
              <a:off x="1781191" y="2643725"/>
              <a:ext cx="1200297" cy="2528203"/>
            </a:xfrm>
            <a:custGeom>
              <a:avLst/>
              <a:gdLst/>
              <a:ahLst/>
              <a:cxnLst/>
              <a:rect l="l" t="t" r="r" b="b"/>
              <a:pathLst>
                <a:path w="34934" h="73582" extrusionOk="0">
                  <a:moveTo>
                    <a:pt x="9633" y="1"/>
                  </a:moveTo>
                  <a:lnTo>
                    <a:pt x="1" y="36"/>
                  </a:lnTo>
                  <a:lnTo>
                    <a:pt x="34660" y="73581"/>
                  </a:lnTo>
                  <a:lnTo>
                    <a:pt x="34933" y="73581"/>
                  </a:lnTo>
                  <a:lnTo>
                    <a:pt x="963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2"/>
            <p:cNvSpPr/>
            <p:nvPr/>
          </p:nvSpPr>
          <p:spPr>
            <a:xfrm>
              <a:off x="-141504" y="3921295"/>
              <a:ext cx="2974492" cy="1250633"/>
            </a:xfrm>
            <a:custGeom>
              <a:avLst/>
              <a:gdLst/>
              <a:ahLst/>
              <a:cxnLst/>
              <a:rect l="l" t="t" r="r" b="b"/>
              <a:pathLst>
                <a:path w="86571" h="36399" extrusionOk="0">
                  <a:moveTo>
                    <a:pt x="0" y="1"/>
                  </a:moveTo>
                  <a:lnTo>
                    <a:pt x="0" y="10395"/>
                  </a:lnTo>
                  <a:lnTo>
                    <a:pt x="84713" y="36398"/>
                  </a:lnTo>
                  <a:lnTo>
                    <a:pt x="86570" y="36398"/>
                  </a:lnTo>
                  <a:lnTo>
                    <a:pt x="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2"/>
            <p:cNvSpPr/>
            <p:nvPr/>
          </p:nvSpPr>
          <p:spPr>
            <a:xfrm>
              <a:off x="-141504" y="4613079"/>
              <a:ext cx="2785071" cy="558849"/>
            </a:xfrm>
            <a:custGeom>
              <a:avLst/>
              <a:gdLst/>
              <a:ahLst/>
              <a:cxnLst/>
              <a:rect l="l" t="t" r="r" b="b"/>
              <a:pathLst>
                <a:path w="81058" h="16265" extrusionOk="0">
                  <a:moveTo>
                    <a:pt x="0" y="0"/>
                  </a:moveTo>
                  <a:lnTo>
                    <a:pt x="0" y="9299"/>
                  </a:lnTo>
                  <a:lnTo>
                    <a:pt x="70247" y="16264"/>
                  </a:lnTo>
                  <a:lnTo>
                    <a:pt x="81058" y="16264"/>
                  </a:ln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2"/>
            <p:cNvSpPr/>
            <p:nvPr/>
          </p:nvSpPr>
          <p:spPr>
            <a:xfrm>
              <a:off x="-141504" y="3083898"/>
              <a:ext cx="3041595" cy="2088030"/>
            </a:xfrm>
            <a:custGeom>
              <a:avLst/>
              <a:gdLst/>
              <a:ahLst/>
              <a:cxnLst/>
              <a:rect l="l" t="t" r="r" b="b"/>
              <a:pathLst>
                <a:path w="88524" h="60771" extrusionOk="0">
                  <a:moveTo>
                    <a:pt x="0" y="1"/>
                  </a:moveTo>
                  <a:lnTo>
                    <a:pt x="0" y="12919"/>
                  </a:lnTo>
                  <a:lnTo>
                    <a:pt x="87737" y="60770"/>
                  </a:lnTo>
                  <a:lnTo>
                    <a:pt x="88523" y="60770"/>
                  </a:lnTo>
                  <a:lnTo>
                    <a:pt x="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2"/>
            <p:cNvSpPr/>
            <p:nvPr/>
          </p:nvSpPr>
          <p:spPr>
            <a:xfrm>
              <a:off x="2420990" y="2642110"/>
              <a:ext cx="577265" cy="2529818"/>
            </a:xfrm>
            <a:custGeom>
              <a:avLst/>
              <a:gdLst/>
              <a:ahLst/>
              <a:cxnLst/>
              <a:rect l="l" t="t" r="r" b="b"/>
              <a:pathLst>
                <a:path w="16801" h="73629" extrusionOk="0">
                  <a:moveTo>
                    <a:pt x="8621" y="0"/>
                  </a:moveTo>
                  <a:lnTo>
                    <a:pt x="1" y="36"/>
                  </a:lnTo>
                  <a:lnTo>
                    <a:pt x="16562" y="73628"/>
                  </a:lnTo>
                  <a:lnTo>
                    <a:pt x="16801" y="73628"/>
                  </a:lnTo>
                  <a:lnTo>
                    <a:pt x="862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2"/>
            <p:cNvSpPr/>
            <p:nvPr/>
          </p:nvSpPr>
          <p:spPr>
            <a:xfrm>
              <a:off x="3008460" y="2640873"/>
              <a:ext cx="288856" cy="2531055"/>
            </a:xfrm>
            <a:custGeom>
              <a:avLst/>
              <a:gdLst/>
              <a:ahLst/>
              <a:cxnLst/>
              <a:rect l="l" t="t" r="r" b="b"/>
              <a:pathLst>
                <a:path w="8407" h="73665" extrusionOk="0">
                  <a:moveTo>
                    <a:pt x="8406" y="0"/>
                  </a:moveTo>
                  <a:lnTo>
                    <a:pt x="0" y="24"/>
                  </a:lnTo>
                  <a:lnTo>
                    <a:pt x="0" y="73664"/>
                  </a:lnTo>
                  <a:lnTo>
                    <a:pt x="179" y="73664"/>
                  </a:lnTo>
                  <a:lnTo>
                    <a:pt x="840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2"/>
            <p:cNvSpPr/>
            <p:nvPr/>
          </p:nvSpPr>
          <p:spPr>
            <a:xfrm>
              <a:off x="2717989" y="2641698"/>
              <a:ext cx="290505" cy="2530231"/>
            </a:xfrm>
            <a:custGeom>
              <a:avLst/>
              <a:gdLst/>
              <a:ahLst/>
              <a:cxnLst/>
              <a:rect l="l" t="t" r="r" b="b"/>
              <a:pathLst>
                <a:path w="8455" h="73641" extrusionOk="0">
                  <a:moveTo>
                    <a:pt x="8454" y="0"/>
                  </a:moveTo>
                  <a:lnTo>
                    <a:pt x="1" y="12"/>
                  </a:lnTo>
                  <a:lnTo>
                    <a:pt x="8157" y="73640"/>
                  </a:lnTo>
                  <a:lnTo>
                    <a:pt x="8454" y="73640"/>
                  </a:lnTo>
                  <a:lnTo>
                    <a:pt x="845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2"/>
            <p:cNvSpPr/>
            <p:nvPr/>
          </p:nvSpPr>
          <p:spPr>
            <a:xfrm>
              <a:off x="2112137" y="2643313"/>
              <a:ext cx="877941" cy="2528616"/>
            </a:xfrm>
            <a:custGeom>
              <a:avLst/>
              <a:gdLst/>
              <a:ahLst/>
              <a:cxnLst/>
              <a:rect l="l" t="t" r="r" b="b"/>
              <a:pathLst>
                <a:path w="25552" h="73594" extrusionOk="0">
                  <a:moveTo>
                    <a:pt x="8990" y="1"/>
                  </a:moveTo>
                  <a:lnTo>
                    <a:pt x="1" y="13"/>
                  </a:lnTo>
                  <a:lnTo>
                    <a:pt x="25301" y="73593"/>
                  </a:lnTo>
                  <a:lnTo>
                    <a:pt x="25551" y="73593"/>
                  </a:lnTo>
                  <a:lnTo>
                    <a:pt x="899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2"/>
            <p:cNvSpPr/>
            <p:nvPr/>
          </p:nvSpPr>
          <p:spPr>
            <a:xfrm>
              <a:off x="1418325" y="2644962"/>
              <a:ext cx="1553748" cy="2526966"/>
            </a:xfrm>
            <a:custGeom>
              <a:avLst/>
              <a:gdLst/>
              <a:ahLst/>
              <a:cxnLst/>
              <a:rect l="l" t="t" r="r" b="b"/>
              <a:pathLst>
                <a:path w="45221" h="73546" extrusionOk="0">
                  <a:moveTo>
                    <a:pt x="10562" y="0"/>
                  </a:moveTo>
                  <a:lnTo>
                    <a:pt x="1" y="24"/>
                  </a:lnTo>
                  <a:lnTo>
                    <a:pt x="44923" y="73545"/>
                  </a:lnTo>
                  <a:lnTo>
                    <a:pt x="45221" y="73545"/>
                  </a:lnTo>
                  <a:lnTo>
                    <a:pt x="105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2"/>
            <p:cNvSpPr/>
            <p:nvPr/>
          </p:nvSpPr>
          <p:spPr>
            <a:xfrm>
              <a:off x="531417" y="2646989"/>
              <a:ext cx="2418976" cy="2524939"/>
            </a:xfrm>
            <a:custGeom>
              <a:avLst/>
              <a:gdLst/>
              <a:ahLst/>
              <a:cxnLst/>
              <a:rect l="l" t="t" r="r" b="b"/>
              <a:pathLst>
                <a:path w="70403" h="73487" extrusionOk="0">
                  <a:moveTo>
                    <a:pt x="13884" y="1"/>
                  </a:moveTo>
                  <a:lnTo>
                    <a:pt x="1" y="37"/>
                  </a:lnTo>
                  <a:lnTo>
                    <a:pt x="70010" y="73486"/>
                  </a:lnTo>
                  <a:lnTo>
                    <a:pt x="70403" y="73486"/>
                  </a:lnTo>
                  <a:lnTo>
                    <a:pt x="1388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2"/>
            <p:cNvSpPr/>
            <p:nvPr/>
          </p:nvSpPr>
          <p:spPr>
            <a:xfrm>
              <a:off x="-141504" y="2649875"/>
              <a:ext cx="3062451" cy="2522053"/>
            </a:xfrm>
            <a:custGeom>
              <a:avLst/>
              <a:gdLst/>
              <a:ahLst/>
              <a:cxnLst/>
              <a:rect l="l" t="t" r="r" b="b"/>
              <a:pathLst>
                <a:path w="89131" h="73403" extrusionOk="0">
                  <a:moveTo>
                    <a:pt x="0" y="0"/>
                  </a:moveTo>
                  <a:lnTo>
                    <a:pt x="0" y="12633"/>
                  </a:lnTo>
                  <a:lnTo>
                    <a:pt x="88523" y="73402"/>
                  </a:lnTo>
                  <a:lnTo>
                    <a:pt x="89130" y="73402"/>
                  </a:lnTo>
                  <a:lnTo>
                    <a:pt x="283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2"/>
            <p:cNvSpPr/>
            <p:nvPr/>
          </p:nvSpPr>
          <p:spPr>
            <a:xfrm>
              <a:off x="-141504" y="3527782"/>
              <a:ext cx="3014589" cy="1644147"/>
            </a:xfrm>
            <a:custGeom>
              <a:avLst/>
              <a:gdLst/>
              <a:ahLst/>
              <a:cxnLst/>
              <a:rect l="l" t="t" r="r" b="b"/>
              <a:pathLst>
                <a:path w="87738" h="47852" extrusionOk="0">
                  <a:moveTo>
                    <a:pt x="0" y="0"/>
                  </a:moveTo>
                  <a:lnTo>
                    <a:pt x="0" y="11454"/>
                  </a:lnTo>
                  <a:lnTo>
                    <a:pt x="86570" y="47851"/>
                  </a:lnTo>
                  <a:lnTo>
                    <a:pt x="87737" y="47851"/>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2"/>
            <p:cNvSpPr/>
            <p:nvPr/>
          </p:nvSpPr>
          <p:spPr>
            <a:xfrm>
              <a:off x="-141504" y="4278423"/>
              <a:ext cx="2910688" cy="893506"/>
            </a:xfrm>
            <a:custGeom>
              <a:avLst/>
              <a:gdLst/>
              <a:ahLst/>
              <a:cxnLst/>
              <a:rect l="l" t="t" r="r" b="b"/>
              <a:pathLst>
                <a:path w="84714" h="26005" extrusionOk="0">
                  <a:moveTo>
                    <a:pt x="0" y="1"/>
                  </a:moveTo>
                  <a:lnTo>
                    <a:pt x="0" y="9740"/>
                  </a:lnTo>
                  <a:lnTo>
                    <a:pt x="81058" y="26004"/>
                  </a:lnTo>
                  <a:lnTo>
                    <a:pt x="84713" y="2600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2"/>
            <p:cNvSpPr/>
            <p:nvPr/>
          </p:nvSpPr>
          <p:spPr>
            <a:xfrm>
              <a:off x="-141504" y="4932584"/>
              <a:ext cx="2413616" cy="239345"/>
            </a:xfrm>
            <a:custGeom>
              <a:avLst/>
              <a:gdLst/>
              <a:ahLst/>
              <a:cxnLst/>
              <a:rect l="l" t="t" r="r" b="b"/>
              <a:pathLst>
                <a:path w="70247" h="6966" extrusionOk="0">
                  <a:moveTo>
                    <a:pt x="0" y="0"/>
                  </a:moveTo>
                  <a:lnTo>
                    <a:pt x="0" y="6965"/>
                  </a:lnTo>
                  <a:lnTo>
                    <a:pt x="70247" y="6965"/>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2"/>
            <p:cNvSpPr/>
            <p:nvPr/>
          </p:nvSpPr>
          <p:spPr>
            <a:xfrm>
              <a:off x="3369676" y="4557830"/>
              <a:ext cx="3211776" cy="614098"/>
            </a:xfrm>
            <a:custGeom>
              <a:avLst/>
              <a:gdLst/>
              <a:ahLst/>
              <a:cxnLst/>
              <a:rect l="l" t="t" r="r" b="b"/>
              <a:pathLst>
                <a:path w="93477" h="17873" extrusionOk="0">
                  <a:moveTo>
                    <a:pt x="89024" y="1"/>
                  </a:moveTo>
                  <a:lnTo>
                    <a:pt x="0" y="17872"/>
                  </a:lnTo>
                  <a:lnTo>
                    <a:pt x="10799" y="17872"/>
                  </a:lnTo>
                  <a:lnTo>
                    <a:pt x="93476" y="9669"/>
                  </a:lnTo>
                  <a:lnTo>
                    <a:pt x="8902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2"/>
            <p:cNvSpPr/>
            <p:nvPr/>
          </p:nvSpPr>
          <p:spPr>
            <a:xfrm>
              <a:off x="3179842" y="3927446"/>
              <a:ext cx="3102548" cy="1244483"/>
            </a:xfrm>
            <a:custGeom>
              <a:avLst/>
              <a:gdLst/>
              <a:ahLst/>
              <a:cxnLst/>
              <a:rect l="l" t="t" r="r" b="b"/>
              <a:pathLst>
                <a:path w="90298" h="36220" extrusionOk="0">
                  <a:moveTo>
                    <a:pt x="86131" y="0"/>
                  </a:moveTo>
                  <a:lnTo>
                    <a:pt x="1" y="36219"/>
                  </a:lnTo>
                  <a:lnTo>
                    <a:pt x="1870" y="36219"/>
                  </a:lnTo>
                  <a:lnTo>
                    <a:pt x="90298" y="9073"/>
                  </a:lnTo>
                  <a:lnTo>
                    <a:pt x="8613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2"/>
            <p:cNvSpPr/>
            <p:nvPr/>
          </p:nvSpPr>
          <p:spPr>
            <a:xfrm>
              <a:off x="3112773" y="3294587"/>
              <a:ext cx="2882445" cy="1877341"/>
            </a:xfrm>
            <a:custGeom>
              <a:avLst/>
              <a:gdLst/>
              <a:ahLst/>
              <a:cxnLst/>
              <a:rect l="l" t="t" r="r" b="b"/>
              <a:pathLst>
                <a:path w="83892" h="54639" extrusionOk="0">
                  <a:moveTo>
                    <a:pt x="79606" y="0"/>
                  </a:moveTo>
                  <a:lnTo>
                    <a:pt x="0" y="54638"/>
                  </a:lnTo>
                  <a:lnTo>
                    <a:pt x="810" y="54638"/>
                  </a:lnTo>
                  <a:lnTo>
                    <a:pt x="83892" y="9323"/>
                  </a:lnTo>
                  <a:lnTo>
                    <a:pt x="7960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2"/>
            <p:cNvSpPr/>
            <p:nvPr/>
          </p:nvSpPr>
          <p:spPr>
            <a:xfrm>
              <a:off x="3075941" y="2634723"/>
              <a:ext cx="2617777" cy="2537205"/>
            </a:xfrm>
            <a:custGeom>
              <a:avLst/>
              <a:gdLst/>
              <a:ahLst/>
              <a:cxnLst/>
              <a:rect l="l" t="t" r="r" b="b"/>
              <a:pathLst>
                <a:path w="76189" h="73844" extrusionOk="0">
                  <a:moveTo>
                    <a:pt x="71855" y="1"/>
                  </a:moveTo>
                  <a:lnTo>
                    <a:pt x="70379" y="13"/>
                  </a:lnTo>
                  <a:lnTo>
                    <a:pt x="1" y="73843"/>
                  </a:lnTo>
                  <a:lnTo>
                    <a:pt x="477" y="73843"/>
                  </a:lnTo>
                  <a:lnTo>
                    <a:pt x="76189" y="9430"/>
                  </a:lnTo>
                  <a:lnTo>
                    <a:pt x="7185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2"/>
            <p:cNvSpPr/>
            <p:nvPr/>
          </p:nvSpPr>
          <p:spPr>
            <a:xfrm>
              <a:off x="3050996" y="2635960"/>
              <a:ext cx="1962002" cy="2535969"/>
            </a:xfrm>
            <a:custGeom>
              <a:avLst/>
              <a:gdLst/>
              <a:ahLst/>
              <a:cxnLst/>
              <a:rect l="l" t="t" r="r" b="b"/>
              <a:pathLst>
                <a:path w="57103" h="73808" extrusionOk="0">
                  <a:moveTo>
                    <a:pt x="57103" y="0"/>
                  </a:moveTo>
                  <a:lnTo>
                    <a:pt x="45089" y="36"/>
                  </a:lnTo>
                  <a:lnTo>
                    <a:pt x="1" y="73807"/>
                  </a:lnTo>
                  <a:lnTo>
                    <a:pt x="346" y="73807"/>
                  </a:lnTo>
                  <a:lnTo>
                    <a:pt x="5710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2"/>
            <p:cNvSpPr/>
            <p:nvPr/>
          </p:nvSpPr>
          <p:spPr>
            <a:xfrm>
              <a:off x="3031377" y="2637987"/>
              <a:ext cx="1203973" cy="2533941"/>
            </a:xfrm>
            <a:custGeom>
              <a:avLst/>
              <a:gdLst/>
              <a:ahLst/>
              <a:cxnLst/>
              <a:rect l="l" t="t" r="r" b="b"/>
              <a:pathLst>
                <a:path w="35041" h="73749" extrusionOk="0">
                  <a:moveTo>
                    <a:pt x="35040" y="1"/>
                  </a:moveTo>
                  <a:lnTo>
                    <a:pt x="25360" y="37"/>
                  </a:lnTo>
                  <a:lnTo>
                    <a:pt x="0" y="73748"/>
                  </a:lnTo>
                  <a:lnTo>
                    <a:pt x="274" y="73748"/>
                  </a:lnTo>
                  <a:lnTo>
                    <a:pt x="35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2"/>
            <p:cNvSpPr/>
            <p:nvPr/>
          </p:nvSpPr>
          <p:spPr>
            <a:xfrm>
              <a:off x="3014575" y="2639636"/>
              <a:ext cx="578090" cy="2532292"/>
            </a:xfrm>
            <a:custGeom>
              <a:avLst/>
              <a:gdLst/>
              <a:ahLst/>
              <a:cxnLst/>
              <a:rect l="l" t="t" r="r" b="b"/>
              <a:pathLst>
                <a:path w="16825" h="73701" extrusionOk="0">
                  <a:moveTo>
                    <a:pt x="16824" y="1"/>
                  </a:moveTo>
                  <a:lnTo>
                    <a:pt x="8204" y="36"/>
                  </a:lnTo>
                  <a:lnTo>
                    <a:pt x="1" y="73700"/>
                  </a:lnTo>
                  <a:lnTo>
                    <a:pt x="239" y="73700"/>
                  </a:lnTo>
                  <a:lnTo>
                    <a:pt x="1682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2"/>
            <p:cNvSpPr/>
            <p:nvPr/>
          </p:nvSpPr>
          <p:spPr>
            <a:xfrm>
              <a:off x="-141504" y="2634723"/>
              <a:ext cx="6852626" cy="2537205"/>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rgbClr val="101D2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2"/>
            <p:cNvSpPr/>
            <p:nvPr/>
          </p:nvSpPr>
          <p:spPr>
            <a:xfrm>
              <a:off x="-143978" y="2634723"/>
              <a:ext cx="6853863" cy="2537205"/>
            </a:xfrm>
            <a:custGeom>
              <a:avLst/>
              <a:gdLst/>
              <a:ahLst/>
              <a:cxnLst/>
              <a:rect l="l" t="t" r="r" b="b"/>
              <a:pathLst>
                <a:path w="199478" h="73844" fill="none" extrusionOk="0">
                  <a:moveTo>
                    <a:pt x="1" y="441"/>
                  </a:moveTo>
                  <a:lnTo>
                    <a:pt x="1" y="73843"/>
                  </a:lnTo>
                  <a:lnTo>
                    <a:pt x="199478" y="73843"/>
                  </a:lnTo>
                  <a:lnTo>
                    <a:pt x="165509" y="1"/>
                  </a:lnTo>
                  <a:close/>
                </a:path>
              </a:pathLst>
            </a:custGeom>
            <a:noFill/>
            <a:ln w="9525" cap="flat" cmpd="sng">
              <a:solidFill>
                <a:srgbClr val="101D23"/>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2"/>
            <p:cNvSpPr/>
            <p:nvPr/>
          </p:nvSpPr>
          <p:spPr>
            <a:xfrm>
              <a:off x="-44165" y="2648226"/>
              <a:ext cx="2981055" cy="2523702"/>
            </a:xfrm>
            <a:custGeom>
              <a:avLst/>
              <a:gdLst/>
              <a:ahLst/>
              <a:cxnLst/>
              <a:rect l="l" t="t" r="r" b="b"/>
              <a:pathLst>
                <a:path w="86762" h="73451" extrusionOk="0">
                  <a:moveTo>
                    <a:pt x="16753" y="1"/>
                  </a:moveTo>
                  <a:lnTo>
                    <a:pt x="1" y="48"/>
                  </a:lnTo>
                  <a:lnTo>
                    <a:pt x="86297" y="73450"/>
                  </a:lnTo>
                  <a:lnTo>
                    <a:pt x="86762" y="73450"/>
                  </a:lnTo>
                  <a:lnTo>
                    <a:pt x="1675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2"/>
            <p:cNvSpPr/>
            <p:nvPr/>
          </p:nvSpPr>
          <p:spPr>
            <a:xfrm>
              <a:off x="-141504" y="2634723"/>
              <a:ext cx="6852626" cy="2537205"/>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8" name="Google Shape;1608;p2"/>
          <p:cNvSpPr txBox="1">
            <a:spLocks noGrp="1"/>
          </p:cNvSpPr>
          <p:nvPr>
            <p:ph type="ctrTitle"/>
          </p:nvPr>
        </p:nvSpPr>
        <p:spPr>
          <a:xfrm>
            <a:off x="2136925" y="1567139"/>
            <a:ext cx="5973900" cy="117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4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09" name="Google Shape;1609;p2"/>
          <p:cNvSpPr txBox="1">
            <a:spLocks noGrp="1"/>
          </p:cNvSpPr>
          <p:nvPr>
            <p:ph type="subTitle" idx="1"/>
          </p:nvPr>
        </p:nvSpPr>
        <p:spPr>
          <a:xfrm rot="-1384">
            <a:off x="2888100" y="2596933"/>
            <a:ext cx="4471500" cy="377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1800">
                <a:solidFill>
                  <a:schemeClr val="dk1"/>
                </a:solidFill>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1794"/>
        <p:cNvGrpSpPr/>
        <p:nvPr/>
      </p:nvGrpSpPr>
      <p:grpSpPr>
        <a:xfrm>
          <a:off x="0" y="0"/>
          <a:ext cx="0" cy="0"/>
          <a:chOff x="0" y="0"/>
          <a:chExt cx="0" cy="0"/>
        </a:xfrm>
      </p:grpSpPr>
      <p:grpSp>
        <p:nvGrpSpPr>
          <p:cNvPr id="1795" name="Google Shape;1795;p11"/>
          <p:cNvGrpSpPr/>
          <p:nvPr/>
        </p:nvGrpSpPr>
        <p:grpSpPr>
          <a:xfrm>
            <a:off x="-66807" y="-86802"/>
            <a:ext cx="9277621" cy="6239545"/>
            <a:chOff x="14670875" y="846675"/>
            <a:chExt cx="7166400" cy="8013800"/>
          </a:xfrm>
        </p:grpSpPr>
        <p:sp>
          <p:nvSpPr>
            <p:cNvPr id="1796" name="Google Shape;1796;p11"/>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11"/>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1"/>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11"/>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11"/>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11"/>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11"/>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1"/>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1"/>
            <p:cNvSpPr/>
            <p:nvPr/>
          </p:nvSpPr>
          <p:spPr>
            <a:xfrm>
              <a:off x="14670875" y="4231900"/>
              <a:ext cx="3582900" cy="719450"/>
            </a:xfrm>
            <a:custGeom>
              <a:avLst/>
              <a:gdLst/>
              <a:ahLst/>
              <a:cxnLst/>
              <a:rect l="l" t="t" r="r" b="b"/>
              <a:pathLst>
                <a:path w="143316" h="28778" extrusionOk="0">
                  <a:moveTo>
                    <a:pt x="143316" y="0"/>
                  </a:moveTo>
                  <a:lnTo>
                    <a:pt x="0" y="14228"/>
                  </a:lnTo>
                  <a:lnTo>
                    <a:pt x="0" y="2877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1"/>
            <p:cNvSpPr/>
            <p:nvPr/>
          </p:nvSpPr>
          <p:spPr>
            <a:xfrm>
              <a:off x="14670875" y="4231900"/>
              <a:ext cx="3582900" cy="1506750"/>
            </a:xfrm>
            <a:custGeom>
              <a:avLst/>
              <a:gdLst/>
              <a:ahLst/>
              <a:cxnLst/>
              <a:rect l="l" t="t" r="r" b="b"/>
              <a:pathLst>
                <a:path w="143316" h="60270" extrusionOk="0">
                  <a:moveTo>
                    <a:pt x="143316" y="0"/>
                  </a:moveTo>
                  <a:lnTo>
                    <a:pt x="0" y="43994"/>
                  </a:lnTo>
                  <a:lnTo>
                    <a:pt x="0" y="602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1"/>
            <p:cNvSpPr/>
            <p:nvPr/>
          </p:nvSpPr>
          <p:spPr>
            <a:xfrm>
              <a:off x="14670875" y="4231900"/>
              <a:ext cx="3582900" cy="2459250"/>
            </a:xfrm>
            <a:custGeom>
              <a:avLst/>
              <a:gdLst/>
              <a:ahLst/>
              <a:cxnLst/>
              <a:rect l="l" t="t" r="r" b="b"/>
              <a:pathLst>
                <a:path w="143316" h="98370" extrusionOk="0">
                  <a:moveTo>
                    <a:pt x="143316" y="0"/>
                  </a:moveTo>
                  <a:lnTo>
                    <a:pt x="0" y="78165"/>
                  </a:lnTo>
                  <a:lnTo>
                    <a:pt x="0" y="983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1"/>
            <p:cNvSpPr/>
            <p:nvPr/>
          </p:nvSpPr>
          <p:spPr>
            <a:xfrm>
              <a:off x="14670875" y="4231900"/>
              <a:ext cx="3582900" cy="3384975"/>
            </a:xfrm>
            <a:custGeom>
              <a:avLst/>
              <a:gdLst/>
              <a:ahLst/>
              <a:cxnLst/>
              <a:rect l="l" t="t" r="r" b="b"/>
              <a:pathLst>
                <a:path w="143316" h="135399" extrusionOk="0">
                  <a:moveTo>
                    <a:pt x="143316" y="0"/>
                  </a:moveTo>
                  <a:lnTo>
                    <a:pt x="0" y="121896"/>
                  </a:lnTo>
                  <a:lnTo>
                    <a:pt x="0" y="135398"/>
                  </a:lnTo>
                  <a:lnTo>
                    <a:pt x="14264" y="13539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1"/>
            <p:cNvSpPr/>
            <p:nvPr/>
          </p:nvSpPr>
          <p:spPr>
            <a:xfrm>
              <a:off x="15650450" y="4231900"/>
              <a:ext cx="2603325" cy="3384975"/>
            </a:xfrm>
            <a:custGeom>
              <a:avLst/>
              <a:gdLst/>
              <a:ahLst/>
              <a:cxnLst/>
              <a:rect l="l" t="t" r="r" b="b"/>
              <a:pathLst>
                <a:path w="104133" h="135399" extrusionOk="0">
                  <a:moveTo>
                    <a:pt x="104133" y="0"/>
                  </a:moveTo>
                  <a:lnTo>
                    <a:pt x="1" y="135398"/>
                  </a:lnTo>
                  <a:lnTo>
                    <a:pt x="21384" y="135398"/>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1"/>
            <p:cNvSpPr/>
            <p:nvPr/>
          </p:nvSpPr>
          <p:spPr>
            <a:xfrm>
              <a:off x="16658625" y="4231900"/>
              <a:ext cx="1595150" cy="3384975"/>
            </a:xfrm>
            <a:custGeom>
              <a:avLst/>
              <a:gdLst/>
              <a:ahLst/>
              <a:cxnLst/>
              <a:rect l="l" t="t" r="r" b="b"/>
              <a:pathLst>
                <a:path w="63806" h="135399" extrusionOk="0">
                  <a:moveTo>
                    <a:pt x="63806" y="0"/>
                  </a:moveTo>
                  <a:lnTo>
                    <a:pt x="0" y="135398"/>
                  </a:lnTo>
                  <a:lnTo>
                    <a:pt x="17240" y="135398"/>
                  </a:lnTo>
                  <a:lnTo>
                    <a:pt x="6380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1"/>
            <p:cNvSpPr/>
            <p:nvPr/>
          </p:nvSpPr>
          <p:spPr>
            <a:xfrm>
              <a:off x="17217625" y="4231900"/>
              <a:ext cx="1036150" cy="4610700"/>
            </a:xfrm>
            <a:custGeom>
              <a:avLst/>
              <a:gdLst/>
              <a:ahLst/>
              <a:cxnLst/>
              <a:rect l="l" t="t" r="r" b="b"/>
              <a:pathLst>
                <a:path w="41446" h="184428" extrusionOk="0">
                  <a:moveTo>
                    <a:pt x="41446" y="0"/>
                  </a:moveTo>
                  <a:lnTo>
                    <a:pt x="0" y="184428"/>
                  </a:lnTo>
                  <a:lnTo>
                    <a:pt x="21324" y="180213"/>
                  </a:lnTo>
                  <a:lnTo>
                    <a:pt x="4144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11"/>
            <p:cNvSpPr/>
            <p:nvPr/>
          </p:nvSpPr>
          <p:spPr>
            <a:xfrm>
              <a:off x="18249000" y="4231900"/>
              <a:ext cx="519125" cy="4487775"/>
            </a:xfrm>
            <a:custGeom>
              <a:avLst/>
              <a:gdLst/>
              <a:ahLst/>
              <a:cxnLst/>
              <a:rect l="l" t="t" r="r" b="b"/>
              <a:pathLst>
                <a:path w="20765" h="179511" extrusionOk="0">
                  <a:moveTo>
                    <a:pt x="191" y="0"/>
                  </a:moveTo>
                  <a:lnTo>
                    <a:pt x="0" y="179034"/>
                  </a:lnTo>
                  <a:lnTo>
                    <a:pt x="20765" y="179511"/>
                  </a:lnTo>
                  <a:lnTo>
                    <a:pt x="19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1"/>
            <p:cNvSpPr/>
            <p:nvPr/>
          </p:nvSpPr>
          <p:spPr>
            <a:xfrm>
              <a:off x="18253750" y="4231900"/>
              <a:ext cx="1419850" cy="4628575"/>
            </a:xfrm>
            <a:custGeom>
              <a:avLst/>
              <a:gdLst/>
              <a:ahLst/>
              <a:cxnLst/>
              <a:rect l="l" t="t" r="r" b="b"/>
              <a:pathLst>
                <a:path w="56794" h="185143" extrusionOk="0">
                  <a:moveTo>
                    <a:pt x="1" y="0"/>
                  </a:moveTo>
                  <a:lnTo>
                    <a:pt x="41768" y="185142"/>
                  </a:lnTo>
                  <a:lnTo>
                    <a:pt x="56794" y="165211"/>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1"/>
            <p:cNvSpPr/>
            <p:nvPr/>
          </p:nvSpPr>
          <p:spPr>
            <a:xfrm>
              <a:off x="18253750" y="4231900"/>
              <a:ext cx="2068750" cy="3384975"/>
            </a:xfrm>
            <a:custGeom>
              <a:avLst/>
              <a:gdLst/>
              <a:ahLst/>
              <a:cxnLst/>
              <a:rect l="l" t="t" r="r" b="b"/>
              <a:pathLst>
                <a:path w="82750" h="135399" extrusionOk="0">
                  <a:moveTo>
                    <a:pt x="1" y="0"/>
                  </a:moveTo>
                  <a:lnTo>
                    <a:pt x="63818" y="135398"/>
                  </a:lnTo>
                  <a:lnTo>
                    <a:pt x="82749"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1"/>
            <p:cNvSpPr/>
            <p:nvPr/>
          </p:nvSpPr>
          <p:spPr>
            <a:xfrm>
              <a:off x="18253750" y="4231900"/>
              <a:ext cx="3226325" cy="3384975"/>
            </a:xfrm>
            <a:custGeom>
              <a:avLst/>
              <a:gdLst/>
              <a:ahLst/>
              <a:cxnLst/>
              <a:rect l="l" t="t" r="r" b="b"/>
              <a:pathLst>
                <a:path w="129053" h="135399" extrusionOk="0">
                  <a:moveTo>
                    <a:pt x="1" y="0"/>
                  </a:moveTo>
                  <a:lnTo>
                    <a:pt x="104133" y="135398"/>
                  </a:lnTo>
                  <a:lnTo>
                    <a:pt x="129053"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1"/>
            <p:cNvSpPr/>
            <p:nvPr/>
          </p:nvSpPr>
          <p:spPr>
            <a:xfrm>
              <a:off x="18253750" y="4231900"/>
              <a:ext cx="3583525" cy="3048025"/>
            </a:xfrm>
            <a:custGeom>
              <a:avLst/>
              <a:gdLst/>
              <a:ahLst/>
              <a:cxnLst/>
              <a:rect l="l" t="t" r="r" b="b"/>
              <a:pathLst>
                <a:path w="143341" h="121921" extrusionOk="0">
                  <a:moveTo>
                    <a:pt x="1" y="0"/>
                  </a:moveTo>
                  <a:lnTo>
                    <a:pt x="143340" y="121920"/>
                  </a:lnTo>
                  <a:lnTo>
                    <a:pt x="143340" y="983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1"/>
            <p:cNvSpPr/>
            <p:nvPr/>
          </p:nvSpPr>
          <p:spPr>
            <a:xfrm>
              <a:off x="18253750" y="4231900"/>
              <a:ext cx="3583525" cy="1954125"/>
            </a:xfrm>
            <a:custGeom>
              <a:avLst/>
              <a:gdLst/>
              <a:ahLst/>
              <a:cxnLst/>
              <a:rect l="l" t="t" r="r" b="b"/>
              <a:pathLst>
                <a:path w="143341" h="78165" extrusionOk="0">
                  <a:moveTo>
                    <a:pt x="1" y="0"/>
                  </a:moveTo>
                  <a:lnTo>
                    <a:pt x="143340" y="78165"/>
                  </a:lnTo>
                  <a:lnTo>
                    <a:pt x="143340" y="602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1"/>
            <p:cNvSpPr/>
            <p:nvPr/>
          </p:nvSpPr>
          <p:spPr>
            <a:xfrm>
              <a:off x="18253750" y="4231900"/>
              <a:ext cx="3583525" cy="1099850"/>
            </a:xfrm>
            <a:custGeom>
              <a:avLst/>
              <a:gdLst/>
              <a:ahLst/>
              <a:cxnLst/>
              <a:rect l="l" t="t" r="r" b="b"/>
              <a:pathLst>
                <a:path w="143341" h="43994" extrusionOk="0">
                  <a:moveTo>
                    <a:pt x="1" y="0"/>
                  </a:moveTo>
                  <a:lnTo>
                    <a:pt x="143340" y="43994"/>
                  </a:lnTo>
                  <a:lnTo>
                    <a:pt x="143340" y="2877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1"/>
            <p:cNvSpPr/>
            <p:nvPr/>
          </p:nvSpPr>
          <p:spPr>
            <a:xfrm>
              <a:off x="18253750" y="4231900"/>
              <a:ext cx="3583525" cy="355725"/>
            </a:xfrm>
            <a:custGeom>
              <a:avLst/>
              <a:gdLst/>
              <a:ahLst/>
              <a:cxnLst/>
              <a:rect l="l" t="t" r="r" b="b"/>
              <a:pathLst>
                <a:path w="143341" h="14229" extrusionOk="0">
                  <a:moveTo>
                    <a:pt x="1" y="0"/>
                  </a:moveTo>
                  <a:lnTo>
                    <a:pt x="143340" y="14228"/>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1"/>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11"/>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11"/>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11"/>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11"/>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11"/>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1"/>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6" name="Google Shape;1826;p11"/>
          <p:cNvSpPr txBox="1">
            <a:spLocks noGrp="1"/>
          </p:cNvSpPr>
          <p:nvPr>
            <p:ph type="title"/>
          </p:nvPr>
        </p:nvSpPr>
        <p:spPr>
          <a:xfrm>
            <a:off x="3098550" y="1581225"/>
            <a:ext cx="2946900" cy="81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4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827" name="Google Shape;1827;p11"/>
          <p:cNvSpPr txBox="1">
            <a:spLocks noGrp="1"/>
          </p:cNvSpPr>
          <p:nvPr>
            <p:ph type="subTitle" idx="1"/>
          </p:nvPr>
        </p:nvSpPr>
        <p:spPr>
          <a:xfrm>
            <a:off x="2547900" y="2304400"/>
            <a:ext cx="4048200" cy="89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1828"/>
        <p:cNvGrpSpPr/>
        <p:nvPr/>
      </p:nvGrpSpPr>
      <p:grpSpPr>
        <a:xfrm>
          <a:off x="0" y="0"/>
          <a:ext cx="0" cy="0"/>
          <a:chOff x="0" y="0"/>
          <a:chExt cx="0" cy="0"/>
        </a:xfrm>
      </p:grpSpPr>
      <p:sp>
        <p:nvSpPr>
          <p:cNvPr id="1829" name="Google Shape;1829;p12"/>
          <p:cNvSpPr txBox="1">
            <a:spLocks noGrp="1"/>
          </p:cNvSpPr>
          <p:nvPr>
            <p:ph type="title"/>
          </p:nvPr>
        </p:nvSpPr>
        <p:spPr>
          <a:xfrm>
            <a:off x="2269650" y="2075550"/>
            <a:ext cx="4604700" cy="99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830"/>
        <p:cNvGrpSpPr/>
        <p:nvPr/>
      </p:nvGrpSpPr>
      <p:grpSpPr>
        <a:xfrm>
          <a:off x="0" y="0"/>
          <a:ext cx="0" cy="0"/>
          <a:chOff x="0" y="0"/>
          <a:chExt cx="0" cy="0"/>
        </a:xfrm>
      </p:grpSpPr>
      <p:grpSp>
        <p:nvGrpSpPr>
          <p:cNvPr id="1831" name="Google Shape;1831;p13"/>
          <p:cNvGrpSpPr/>
          <p:nvPr/>
        </p:nvGrpSpPr>
        <p:grpSpPr>
          <a:xfrm flipH="1">
            <a:off x="-25" y="-419100"/>
            <a:ext cx="9136375" cy="5562607"/>
            <a:chOff x="-7728237" y="-419075"/>
            <a:chExt cx="15443501" cy="5562607"/>
          </a:xfrm>
        </p:grpSpPr>
        <p:sp>
          <p:nvSpPr>
            <p:cNvPr id="1832" name="Google Shape;1832;p13"/>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3" name="Google Shape;1833;p13"/>
            <p:cNvGrpSpPr/>
            <p:nvPr/>
          </p:nvGrpSpPr>
          <p:grpSpPr>
            <a:xfrm>
              <a:off x="-7728237" y="-419075"/>
              <a:ext cx="15443501" cy="5562607"/>
              <a:chOff x="-7728237" y="-419075"/>
              <a:chExt cx="15443501" cy="5562607"/>
            </a:xfrm>
          </p:grpSpPr>
          <p:sp>
            <p:nvSpPr>
              <p:cNvPr id="1834" name="Google Shape;1834;p13"/>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3"/>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3"/>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3"/>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3"/>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3"/>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3"/>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13"/>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3"/>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3"/>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3"/>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13"/>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846" name="Google Shape;1846;p13"/>
          <p:cNvSpPr txBox="1">
            <a:spLocks noGrp="1"/>
          </p:cNvSpPr>
          <p:nvPr>
            <p:ph type="body" idx="1"/>
          </p:nvPr>
        </p:nvSpPr>
        <p:spPr>
          <a:xfrm>
            <a:off x="4939500" y="935175"/>
            <a:ext cx="3286200" cy="3483900"/>
          </a:xfrm>
          <a:prstGeom prst="rect">
            <a:avLst/>
          </a:prstGeom>
          <a:noFill/>
          <a:ln>
            <a:noFill/>
          </a:ln>
        </p:spPr>
        <p:txBody>
          <a:bodyPr spcFirstLastPara="1" wrap="square" lIns="91425" tIns="91425" rIns="91425" bIns="91425" anchor="ctr" anchorCtr="0">
            <a:noAutofit/>
          </a:bodyPr>
          <a:lstStyle>
            <a:lvl1pPr marL="457200" lvl="0" indent="-330200" algn="l">
              <a:lnSpc>
                <a:spcPct val="115000"/>
              </a:lnSpc>
              <a:spcBef>
                <a:spcPts val="0"/>
              </a:spcBef>
              <a:spcAft>
                <a:spcPts val="0"/>
              </a:spcAft>
              <a:buSzPts val="1600"/>
              <a:buChar char="●"/>
              <a:defRPr/>
            </a:lvl1pPr>
            <a:lvl2pPr marL="914400" lvl="1" indent="-330200" algn="l">
              <a:lnSpc>
                <a:spcPct val="115000"/>
              </a:lnSpc>
              <a:spcBef>
                <a:spcPts val="1600"/>
              </a:spcBef>
              <a:spcAft>
                <a:spcPts val="0"/>
              </a:spcAft>
              <a:buSzPts val="1600"/>
              <a:buChar char="○"/>
              <a:defRPr/>
            </a:lvl2pPr>
            <a:lvl3pPr marL="1371600" lvl="2" indent="-330200" algn="l">
              <a:lnSpc>
                <a:spcPct val="115000"/>
              </a:lnSpc>
              <a:spcBef>
                <a:spcPts val="1600"/>
              </a:spcBef>
              <a:spcAft>
                <a:spcPts val="0"/>
              </a:spcAft>
              <a:buSzPts val="1600"/>
              <a:buChar char="■"/>
              <a:defRPr/>
            </a:lvl3pPr>
            <a:lvl4pPr marL="1828800" lvl="3" indent="-330200" algn="l">
              <a:lnSpc>
                <a:spcPct val="115000"/>
              </a:lnSpc>
              <a:spcBef>
                <a:spcPts val="1600"/>
              </a:spcBef>
              <a:spcAft>
                <a:spcPts val="0"/>
              </a:spcAft>
              <a:buSzPts val="1600"/>
              <a:buChar char="●"/>
              <a:defRPr/>
            </a:lvl4pPr>
            <a:lvl5pPr marL="2286000" lvl="4" indent="-330200" algn="l">
              <a:lnSpc>
                <a:spcPct val="115000"/>
              </a:lnSpc>
              <a:spcBef>
                <a:spcPts val="1600"/>
              </a:spcBef>
              <a:spcAft>
                <a:spcPts val="0"/>
              </a:spcAft>
              <a:buSzPts val="1600"/>
              <a:buChar char="○"/>
              <a:defRPr/>
            </a:lvl5pPr>
            <a:lvl6pPr marL="2743200" lvl="5" indent="-330200" algn="l">
              <a:lnSpc>
                <a:spcPct val="115000"/>
              </a:lnSpc>
              <a:spcBef>
                <a:spcPts val="1600"/>
              </a:spcBef>
              <a:spcAft>
                <a:spcPts val="0"/>
              </a:spcAft>
              <a:buSzPts val="1600"/>
              <a:buChar char="■"/>
              <a:defRPr/>
            </a:lvl6pPr>
            <a:lvl7pPr marL="3200400" lvl="6" indent="-330200" algn="l">
              <a:lnSpc>
                <a:spcPct val="115000"/>
              </a:lnSpc>
              <a:spcBef>
                <a:spcPts val="1600"/>
              </a:spcBef>
              <a:spcAft>
                <a:spcPts val="0"/>
              </a:spcAft>
              <a:buSzPts val="1600"/>
              <a:buChar char="●"/>
              <a:defRPr/>
            </a:lvl7pPr>
            <a:lvl8pPr marL="3657600" lvl="7" indent="-330200" algn="l">
              <a:lnSpc>
                <a:spcPct val="115000"/>
              </a:lnSpc>
              <a:spcBef>
                <a:spcPts val="1600"/>
              </a:spcBef>
              <a:spcAft>
                <a:spcPts val="0"/>
              </a:spcAft>
              <a:buSzPts val="1600"/>
              <a:buChar char="○"/>
              <a:defRPr/>
            </a:lvl8pPr>
            <a:lvl9pPr marL="4114800" lvl="8" indent="-330200" algn="l">
              <a:lnSpc>
                <a:spcPct val="115000"/>
              </a:lnSpc>
              <a:spcBef>
                <a:spcPts val="1600"/>
              </a:spcBef>
              <a:spcAft>
                <a:spcPts val="1600"/>
              </a:spcAft>
              <a:buSzPts val="1600"/>
              <a:buChar char="■"/>
              <a:defRPr/>
            </a:lvl9pPr>
          </a:lstStyle>
          <a:p>
            <a:endParaRPr/>
          </a:p>
        </p:txBody>
      </p:sp>
      <p:sp>
        <p:nvSpPr>
          <p:cNvPr id="1847" name="Google Shape;1847;p13"/>
          <p:cNvSpPr txBox="1">
            <a:spLocks noGrp="1"/>
          </p:cNvSpPr>
          <p:nvPr>
            <p:ph type="title"/>
          </p:nvPr>
        </p:nvSpPr>
        <p:spPr>
          <a:xfrm>
            <a:off x="720000" y="540000"/>
            <a:ext cx="3852000" cy="73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48" name="Google Shape;1848;p13"/>
          <p:cNvSpPr txBox="1">
            <a:spLocks noGrp="1"/>
          </p:cNvSpPr>
          <p:nvPr>
            <p:ph type="subTitle" idx="2"/>
          </p:nvPr>
        </p:nvSpPr>
        <p:spPr>
          <a:xfrm>
            <a:off x="1405050" y="2085975"/>
            <a:ext cx="2771700" cy="140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15000"/>
              </a:lnSpc>
              <a:spcBef>
                <a:spcPts val="1600"/>
              </a:spcBef>
              <a:spcAft>
                <a:spcPts val="0"/>
              </a:spcAft>
              <a:buSzPts val="16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600"/>
              <a:buNone/>
              <a:defRPr/>
            </a:lvl4pPr>
            <a:lvl5pPr lvl="4" algn="l">
              <a:lnSpc>
                <a:spcPct val="115000"/>
              </a:lnSpc>
              <a:spcBef>
                <a:spcPts val="1600"/>
              </a:spcBef>
              <a:spcAft>
                <a:spcPts val="0"/>
              </a:spcAft>
              <a:buSzPts val="1600"/>
              <a:buNone/>
              <a:defRPr/>
            </a:lvl5pPr>
            <a:lvl6pPr lvl="5" algn="l">
              <a:lnSpc>
                <a:spcPct val="115000"/>
              </a:lnSpc>
              <a:spcBef>
                <a:spcPts val="1600"/>
              </a:spcBef>
              <a:spcAft>
                <a:spcPts val="0"/>
              </a:spcAft>
              <a:buSzPts val="1600"/>
              <a:buNone/>
              <a:defRPr/>
            </a:lvl6pPr>
            <a:lvl7pPr lvl="6" algn="l">
              <a:lnSpc>
                <a:spcPct val="115000"/>
              </a:lnSpc>
              <a:spcBef>
                <a:spcPts val="1600"/>
              </a:spcBef>
              <a:spcAft>
                <a:spcPts val="0"/>
              </a:spcAft>
              <a:buSzPts val="1600"/>
              <a:buNone/>
              <a:defRPr/>
            </a:lvl7pPr>
            <a:lvl8pPr lvl="7" algn="l">
              <a:lnSpc>
                <a:spcPct val="115000"/>
              </a:lnSpc>
              <a:spcBef>
                <a:spcPts val="1600"/>
              </a:spcBef>
              <a:spcAft>
                <a:spcPts val="0"/>
              </a:spcAft>
              <a:buSzPts val="1600"/>
              <a:buNone/>
              <a:defRPr/>
            </a:lvl8pPr>
            <a:lvl9pPr lvl="8" algn="l">
              <a:lnSpc>
                <a:spcPct val="115000"/>
              </a:lnSpc>
              <a:spcBef>
                <a:spcPts val="1600"/>
              </a:spcBef>
              <a:spcAft>
                <a:spcPts val="160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84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
    <p:bg>
      <p:bgPr>
        <a:solidFill>
          <a:schemeClr val="accent2"/>
        </a:solidFill>
        <a:effectLst/>
      </p:bgPr>
    </p:bg>
    <p:spTree>
      <p:nvGrpSpPr>
        <p:cNvPr id="1" name="Shape 1850"/>
        <p:cNvGrpSpPr/>
        <p:nvPr/>
      </p:nvGrpSpPr>
      <p:grpSpPr>
        <a:xfrm>
          <a:off x="0" y="0"/>
          <a:ext cx="0" cy="0"/>
          <a:chOff x="0" y="0"/>
          <a:chExt cx="0" cy="0"/>
        </a:xfrm>
      </p:grpSpPr>
      <p:grpSp>
        <p:nvGrpSpPr>
          <p:cNvPr id="1851" name="Google Shape;1851;p15"/>
          <p:cNvGrpSpPr/>
          <p:nvPr/>
        </p:nvGrpSpPr>
        <p:grpSpPr>
          <a:xfrm>
            <a:off x="-66807" y="-86802"/>
            <a:ext cx="9277621" cy="6239545"/>
            <a:chOff x="14670875" y="846675"/>
            <a:chExt cx="7166400" cy="8013800"/>
          </a:xfrm>
        </p:grpSpPr>
        <p:sp>
          <p:nvSpPr>
            <p:cNvPr id="1852" name="Google Shape;1852;p15"/>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15"/>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15"/>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5"/>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5"/>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5"/>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15"/>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15"/>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5"/>
            <p:cNvSpPr/>
            <p:nvPr/>
          </p:nvSpPr>
          <p:spPr>
            <a:xfrm>
              <a:off x="14670875" y="4231900"/>
              <a:ext cx="3582900" cy="719450"/>
            </a:xfrm>
            <a:custGeom>
              <a:avLst/>
              <a:gdLst/>
              <a:ahLst/>
              <a:cxnLst/>
              <a:rect l="l" t="t" r="r" b="b"/>
              <a:pathLst>
                <a:path w="143316" h="28778" extrusionOk="0">
                  <a:moveTo>
                    <a:pt x="143316" y="0"/>
                  </a:moveTo>
                  <a:lnTo>
                    <a:pt x="0" y="14228"/>
                  </a:lnTo>
                  <a:lnTo>
                    <a:pt x="0" y="2877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15"/>
            <p:cNvSpPr/>
            <p:nvPr/>
          </p:nvSpPr>
          <p:spPr>
            <a:xfrm>
              <a:off x="14670875" y="4231900"/>
              <a:ext cx="3582900" cy="1506750"/>
            </a:xfrm>
            <a:custGeom>
              <a:avLst/>
              <a:gdLst/>
              <a:ahLst/>
              <a:cxnLst/>
              <a:rect l="l" t="t" r="r" b="b"/>
              <a:pathLst>
                <a:path w="143316" h="60270" extrusionOk="0">
                  <a:moveTo>
                    <a:pt x="143316" y="0"/>
                  </a:moveTo>
                  <a:lnTo>
                    <a:pt x="0" y="43994"/>
                  </a:lnTo>
                  <a:lnTo>
                    <a:pt x="0" y="602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5"/>
            <p:cNvSpPr/>
            <p:nvPr/>
          </p:nvSpPr>
          <p:spPr>
            <a:xfrm>
              <a:off x="14670875" y="4231900"/>
              <a:ext cx="3582900" cy="2459250"/>
            </a:xfrm>
            <a:custGeom>
              <a:avLst/>
              <a:gdLst/>
              <a:ahLst/>
              <a:cxnLst/>
              <a:rect l="l" t="t" r="r" b="b"/>
              <a:pathLst>
                <a:path w="143316" h="98370" extrusionOk="0">
                  <a:moveTo>
                    <a:pt x="143316" y="0"/>
                  </a:moveTo>
                  <a:lnTo>
                    <a:pt x="0" y="78165"/>
                  </a:lnTo>
                  <a:lnTo>
                    <a:pt x="0" y="983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5"/>
            <p:cNvSpPr/>
            <p:nvPr/>
          </p:nvSpPr>
          <p:spPr>
            <a:xfrm>
              <a:off x="14670875" y="4231900"/>
              <a:ext cx="3582900" cy="3384975"/>
            </a:xfrm>
            <a:custGeom>
              <a:avLst/>
              <a:gdLst/>
              <a:ahLst/>
              <a:cxnLst/>
              <a:rect l="l" t="t" r="r" b="b"/>
              <a:pathLst>
                <a:path w="143316" h="135399" extrusionOk="0">
                  <a:moveTo>
                    <a:pt x="143316" y="0"/>
                  </a:moveTo>
                  <a:lnTo>
                    <a:pt x="0" y="121896"/>
                  </a:lnTo>
                  <a:lnTo>
                    <a:pt x="0" y="135398"/>
                  </a:lnTo>
                  <a:lnTo>
                    <a:pt x="14264" y="13539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5"/>
            <p:cNvSpPr/>
            <p:nvPr/>
          </p:nvSpPr>
          <p:spPr>
            <a:xfrm>
              <a:off x="15650450" y="4231900"/>
              <a:ext cx="2603325" cy="3384975"/>
            </a:xfrm>
            <a:custGeom>
              <a:avLst/>
              <a:gdLst/>
              <a:ahLst/>
              <a:cxnLst/>
              <a:rect l="l" t="t" r="r" b="b"/>
              <a:pathLst>
                <a:path w="104133" h="135399" extrusionOk="0">
                  <a:moveTo>
                    <a:pt x="104133" y="0"/>
                  </a:moveTo>
                  <a:lnTo>
                    <a:pt x="1" y="135398"/>
                  </a:lnTo>
                  <a:lnTo>
                    <a:pt x="21384" y="135398"/>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5"/>
            <p:cNvSpPr/>
            <p:nvPr/>
          </p:nvSpPr>
          <p:spPr>
            <a:xfrm>
              <a:off x="16658625" y="4231900"/>
              <a:ext cx="1595150" cy="3384975"/>
            </a:xfrm>
            <a:custGeom>
              <a:avLst/>
              <a:gdLst/>
              <a:ahLst/>
              <a:cxnLst/>
              <a:rect l="l" t="t" r="r" b="b"/>
              <a:pathLst>
                <a:path w="63806" h="135399" extrusionOk="0">
                  <a:moveTo>
                    <a:pt x="63806" y="0"/>
                  </a:moveTo>
                  <a:lnTo>
                    <a:pt x="0" y="135398"/>
                  </a:lnTo>
                  <a:lnTo>
                    <a:pt x="17240" y="135398"/>
                  </a:lnTo>
                  <a:lnTo>
                    <a:pt x="6380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5"/>
            <p:cNvSpPr/>
            <p:nvPr/>
          </p:nvSpPr>
          <p:spPr>
            <a:xfrm>
              <a:off x="17217625" y="4231900"/>
              <a:ext cx="1036150" cy="4610700"/>
            </a:xfrm>
            <a:custGeom>
              <a:avLst/>
              <a:gdLst/>
              <a:ahLst/>
              <a:cxnLst/>
              <a:rect l="l" t="t" r="r" b="b"/>
              <a:pathLst>
                <a:path w="41446" h="184428" extrusionOk="0">
                  <a:moveTo>
                    <a:pt x="41446" y="0"/>
                  </a:moveTo>
                  <a:lnTo>
                    <a:pt x="0" y="184428"/>
                  </a:lnTo>
                  <a:lnTo>
                    <a:pt x="21324" y="180213"/>
                  </a:lnTo>
                  <a:lnTo>
                    <a:pt x="4144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5"/>
            <p:cNvSpPr/>
            <p:nvPr/>
          </p:nvSpPr>
          <p:spPr>
            <a:xfrm>
              <a:off x="18249000" y="4231900"/>
              <a:ext cx="519125" cy="4487775"/>
            </a:xfrm>
            <a:custGeom>
              <a:avLst/>
              <a:gdLst/>
              <a:ahLst/>
              <a:cxnLst/>
              <a:rect l="l" t="t" r="r" b="b"/>
              <a:pathLst>
                <a:path w="20765" h="179511" extrusionOk="0">
                  <a:moveTo>
                    <a:pt x="191" y="0"/>
                  </a:moveTo>
                  <a:lnTo>
                    <a:pt x="0" y="179034"/>
                  </a:lnTo>
                  <a:lnTo>
                    <a:pt x="20765" y="179511"/>
                  </a:lnTo>
                  <a:lnTo>
                    <a:pt x="19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5"/>
            <p:cNvSpPr/>
            <p:nvPr/>
          </p:nvSpPr>
          <p:spPr>
            <a:xfrm>
              <a:off x="18253750" y="4231900"/>
              <a:ext cx="1419850" cy="4628575"/>
            </a:xfrm>
            <a:custGeom>
              <a:avLst/>
              <a:gdLst/>
              <a:ahLst/>
              <a:cxnLst/>
              <a:rect l="l" t="t" r="r" b="b"/>
              <a:pathLst>
                <a:path w="56794" h="185143" extrusionOk="0">
                  <a:moveTo>
                    <a:pt x="1" y="0"/>
                  </a:moveTo>
                  <a:lnTo>
                    <a:pt x="41768" y="185142"/>
                  </a:lnTo>
                  <a:lnTo>
                    <a:pt x="56794" y="165211"/>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5"/>
            <p:cNvSpPr/>
            <p:nvPr/>
          </p:nvSpPr>
          <p:spPr>
            <a:xfrm>
              <a:off x="18253750" y="4231900"/>
              <a:ext cx="2068750" cy="3384975"/>
            </a:xfrm>
            <a:custGeom>
              <a:avLst/>
              <a:gdLst/>
              <a:ahLst/>
              <a:cxnLst/>
              <a:rect l="l" t="t" r="r" b="b"/>
              <a:pathLst>
                <a:path w="82750" h="135399" extrusionOk="0">
                  <a:moveTo>
                    <a:pt x="1" y="0"/>
                  </a:moveTo>
                  <a:lnTo>
                    <a:pt x="63818" y="135398"/>
                  </a:lnTo>
                  <a:lnTo>
                    <a:pt x="82749"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5"/>
            <p:cNvSpPr/>
            <p:nvPr/>
          </p:nvSpPr>
          <p:spPr>
            <a:xfrm>
              <a:off x="18253750" y="4231900"/>
              <a:ext cx="3226325" cy="3384975"/>
            </a:xfrm>
            <a:custGeom>
              <a:avLst/>
              <a:gdLst/>
              <a:ahLst/>
              <a:cxnLst/>
              <a:rect l="l" t="t" r="r" b="b"/>
              <a:pathLst>
                <a:path w="129053" h="135399" extrusionOk="0">
                  <a:moveTo>
                    <a:pt x="1" y="0"/>
                  </a:moveTo>
                  <a:lnTo>
                    <a:pt x="104133" y="135398"/>
                  </a:lnTo>
                  <a:lnTo>
                    <a:pt x="129053"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5"/>
            <p:cNvSpPr/>
            <p:nvPr/>
          </p:nvSpPr>
          <p:spPr>
            <a:xfrm>
              <a:off x="18253750" y="4231900"/>
              <a:ext cx="3583525" cy="3048025"/>
            </a:xfrm>
            <a:custGeom>
              <a:avLst/>
              <a:gdLst/>
              <a:ahLst/>
              <a:cxnLst/>
              <a:rect l="l" t="t" r="r" b="b"/>
              <a:pathLst>
                <a:path w="143341" h="121921" extrusionOk="0">
                  <a:moveTo>
                    <a:pt x="1" y="0"/>
                  </a:moveTo>
                  <a:lnTo>
                    <a:pt x="143340" y="121920"/>
                  </a:lnTo>
                  <a:lnTo>
                    <a:pt x="143340" y="983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5"/>
            <p:cNvSpPr/>
            <p:nvPr/>
          </p:nvSpPr>
          <p:spPr>
            <a:xfrm>
              <a:off x="18253750" y="4231900"/>
              <a:ext cx="3583525" cy="1954125"/>
            </a:xfrm>
            <a:custGeom>
              <a:avLst/>
              <a:gdLst/>
              <a:ahLst/>
              <a:cxnLst/>
              <a:rect l="l" t="t" r="r" b="b"/>
              <a:pathLst>
                <a:path w="143341" h="78165" extrusionOk="0">
                  <a:moveTo>
                    <a:pt x="1" y="0"/>
                  </a:moveTo>
                  <a:lnTo>
                    <a:pt x="143340" y="78165"/>
                  </a:lnTo>
                  <a:lnTo>
                    <a:pt x="143340" y="602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5"/>
            <p:cNvSpPr/>
            <p:nvPr/>
          </p:nvSpPr>
          <p:spPr>
            <a:xfrm>
              <a:off x="18253750" y="4231900"/>
              <a:ext cx="3583525" cy="1099850"/>
            </a:xfrm>
            <a:custGeom>
              <a:avLst/>
              <a:gdLst/>
              <a:ahLst/>
              <a:cxnLst/>
              <a:rect l="l" t="t" r="r" b="b"/>
              <a:pathLst>
                <a:path w="143341" h="43994" extrusionOk="0">
                  <a:moveTo>
                    <a:pt x="1" y="0"/>
                  </a:moveTo>
                  <a:lnTo>
                    <a:pt x="143340" y="43994"/>
                  </a:lnTo>
                  <a:lnTo>
                    <a:pt x="143340" y="2877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5"/>
            <p:cNvSpPr/>
            <p:nvPr/>
          </p:nvSpPr>
          <p:spPr>
            <a:xfrm>
              <a:off x="18253750" y="4231900"/>
              <a:ext cx="3583525" cy="355725"/>
            </a:xfrm>
            <a:custGeom>
              <a:avLst/>
              <a:gdLst/>
              <a:ahLst/>
              <a:cxnLst/>
              <a:rect l="l" t="t" r="r" b="b"/>
              <a:pathLst>
                <a:path w="143341" h="14229" extrusionOk="0">
                  <a:moveTo>
                    <a:pt x="1" y="0"/>
                  </a:moveTo>
                  <a:lnTo>
                    <a:pt x="143340" y="14228"/>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5"/>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5"/>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5"/>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5"/>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5"/>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15"/>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5"/>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LANK_1_1">
    <p:bg>
      <p:bgPr>
        <a:solidFill>
          <a:schemeClr val="accent1"/>
        </a:solidFill>
        <a:effectLst/>
      </p:bgPr>
    </p:bg>
    <p:spTree>
      <p:nvGrpSpPr>
        <p:cNvPr id="1" name="Shape 1882"/>
        <p:cNvGrpSpPr/>
        <p:nvPr/>
      </p:nvGrpSpPr>
      <p:grpSpPr>
        <a:xfrm>
          <a:off x="0" y="0"/>
          <a:ext cx="0" cy="0"/>
          <a:chOff x="0" y="0"/>
          <a:chExt cx="0" cy="0"/>
        </a:xfrm>
      </p:grpSpPr>
      <p:grpSp>
        <p:nvGrpSpPr>
          <p:cNvPr id="1883" name="Google Shape;1883;p16"/>
          <p:cNvGrpSpPr/>
          <p:nvPr/>
        </p:nvGrpSpPr>
        <p:grpSpPr>
          <a:xfrm>
            <a:off x="0" y="-50"/>
            <a:ext cx="9148262" cy="5143598"/>
            <a:chOff x="0" y="-50"/>
            <a:chExt cx="9148262" cy="5143598"/>
          </a:xfrm>
        </p:grpSpPr>
        <p:sp>
          <p:nvSpPr>
            <p:cNvPr id="1884" name="Google Shape;1884;p16"/>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16"/>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16"/>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16"/>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16"/>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16"/>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16"/>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16"/>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16"/>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6"/>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16"/>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6"/>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LANK_1_1_1">
    <p:bg>
      <p:bgPr>
        <a:solidFill>
          <a:schemeClr val="accent3"/>
        </a:solidFill>
        <a:effectLst/>
      </p:bgPr>
    </p:bg>
    <p:spTree>
      <p:nvGrpSpPr>
        <p:cNvPr id="1" name="Shape 1896"/>
        <p:cNvGrpSpPr/>
        <p:nvPr/>
      </p:nvGrpSpPr>
      <p:grpSpPr>
        <a:xfrm>
          <a:off x="0" y="0"/>
          <a:ext cx="0" cy="0"/>
          <a:chOff x="0" y="0"/>
          <a:chExt cx="0" cy="0"/>
        </a:xfrm>
      </p:grpSpPr>
      <p:grpSp>
        <p:nvGrpSpPr>
          <p:cNvPr id="1897" name="Google Shape;1897;p17"/>
          <p:cNvGrpSpPr/>
          <p:nvPr/>
        </p:nvGrpSpPr>
        <p:grpSpPr>
          <a:xfrm>
            <a:off x="-52972" y="36998"/>
            <a:ext cx="9196967" cy="5099522"/>
            <a:chOff x="-52972" y="36998"/>
            <a:chExt cx="9196967" cy="5099522"/>
          </a:xfrm>
        </p:grpSpPr>
        <p:sp>
          <p:nvSpPr>
            <p:cNvPr id="1898" name="Google Shape;1898;p1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1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7"/>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1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1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7"/>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1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1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7"/>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1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1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17"/>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1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1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7"/>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1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17"/>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1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1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17"/>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1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1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17"/>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17"/>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17"/>
            <p:cNvSpPr/>
            <p:nvPr/>
          </p:nvSpPr>
          <p:spPr>
            <a:xfrm>
              <a:off x="5595008"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17"/>
            <p:cNvSpPr/>
            <p:nvPr/>
          </p:nvSpPr>
          <p:spPr>
            <a:xfrm>
              <a:off x="5437007"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17"/>
            <p:cNvSpPr/>
            <p:nvPr/>
          </p:nvSpPr>
          <p:spPr>
            <a:xfrm>
              <a:off x="5751534"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17"/>
            <p:cNvSpPr/>
            <p:nvPr/>
          </p:nvSpPr>
          <p:spPr>
            <a:xfrm>
              <a:off x="5437007"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17"/>
            <p:cNvSpPr/>
            <p:nvPr/>
          </p:nvSpPr>
          <p:spPr>
            <a:xfrm>
              <a:off x="5751534"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1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17"/>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1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17"/>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1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1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17"/>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17"/>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17"/>
            <p:cNvSpPr/>
            <p:nvPr/>
          </p:nvSpPr>
          <p:spPr>
            <a:xfrm>
              <a:off x="5595008"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17"/>
            <p:cNvSpPr/>
            <p:nvPr/>
          </p:nvSpPr>
          <p:spPr>
            <a:xfrm>
              <a:off x="5437007"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17"/>
            <p:cNvSpPr/>
            <p:nvPr/>
          </p:nvSpPr>
          <p:spPr>
            <a:xfrm>
              <a:off x="5751534"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17"/>
            <p:cNvSpPr/>
            <p:nvPr/>
          </p:nvSpPr>
          <p:spPr>
            <a:xfrm>
              <a:off x="5437007"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7"/>
            <p:cNvSpPr/>
            <p:nvPr/>
          </p:nvSpPr>
          <p:spPr>
            <a:xfrm>
              <a:off x="5751534"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1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17"/>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1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17"/>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1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1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17"/>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17"/>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17"/>
            <p:cNvSpPr/>
            <p:nvPr/>
          </p:nvSpPr>
          <p:spPr>
            <a:xfrm>
              <a:off x="5595008"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17"/>
            <p:cNvSpPr/>
            <p:nvPr/>
          </p:nvSpPr>
          <p:spPr>
            <a:xfrm>
              <a:off x="5437007"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17"/>
            <p:cNvSpPr/>
            <p:nvPr/>
          </p:nvSpPr>
          <p:spPr>
            <a:xfrm>
              <a:off x="5751534"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17"/>
            <p:cNvSpPr/>
            <p:nvPr/>
          </p:nvSpPr>
          <p:spPr>
            <a:xfrm>
              <a:off x="5437007"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17"/>
            <p:cNvSpPr/>
            <p:nvPr/>
          </p:nvSpPr>
          <p:spPr>
            <a:xfrm>
              <a:off x="5751534"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1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17"/>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1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17"/>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1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1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17"/>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17"/>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7"/>
            <p:cNvSpPr/>
            <p:nvPr/>
          </p:nvSpPr>
          <p:spPr>
            <a:xfrm>
              <a:off x="5595008"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17"/>
            <p:cNvSpPr/>
            <p:nvPr/>
          </p:nvSpPr>
          <p:spPr>
            <a:xfrm>
              <a:off x="5437007"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17"/>
            <p:cNvSpPr/>
            <p:nvPr/>
          </p:nvSpPr>
          <p:spPr>
            <a:xfrm>
              <a:off x="5751534"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17"/>
            <p:cNvSpPr/>
            <p:nvPr/>
          </p:nvSpPr>
          <p:spPr>
            <a:xfrm>
              <a:off x="5437007"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17"/>
            <p:cNvSpPr/>
            <p:nvPr/>
          </p:nvSpPr>
          <p:spPr>
            <a:xfrm>
              <a:off x="5751534"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1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17"/>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1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17"/>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1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1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17"/>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17"/>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17"/>
            <p:cNvSpPr/>
            <p:nvPr/>
          </p:nvSpPr>
          <p:spPr>
            <a:xfrm>
              <a:off x="5595008"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17"/>
            <p:cNvSpPr/>
            <p:nvPr/>
          </p:nvSpPr>
          <p:spPr>
            <a:xfrm>
              <a:off x="5437007"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17"/>
            <p:cNvSpPr/>
            <p:nvPr/>
          </p:nvSpPr>
          <p:spPr>
            <a:xfrm>
              <a:off x="5751534"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17"/>
            <p:cNvSpPr/>
            <p:nvPr/>
          </p:nvSpPr>
          <p:spPr>
            <a:xfrm>
              <a:off x="5437007"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17"/>
            <p:cNvSpPr/>
            <p:nvPr/>
          </p:nvSpPr>
          <p:spPr>
            <a:xfrm>
              <a:off x="5751534"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1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17"/>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1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17"/>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1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17"/>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17"/>
            <p:cNvSpPr/>
            <p:nvPr/>
          </p:nvSpPr>
          <p:spPr>
            <a:xfrm>
              <a:off x="5595008"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17"/>
            <p:cNvSpPr/>
            <p:nvPr/>
          </p:nvSpPr>
          <p:spPr>
            <a:xfrm>
              <a:off x="5437007"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17"/>
            <p:cNvSpPr/>
            <p:nvPr/>
          </p:nvSpPr>
          <p:spPr>
            <a:xfrm>
              <a:off x="5751534"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17"/>
            <p:cNvSpPr/>
            <p:nvPr/>
          </p:nvSpPr>
          <p:spPr>
            <a:xfrm>
              <a:off x="5437007"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17"/>
            <p:cNvSpPr/>
            <p:nvPr/>
          </p:nvSpPr>
          <p:spPr>
            <a:xfrm>
              <a:off x="5751534"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17"/>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1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17"/>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1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1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17"/>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1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1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17"/>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17"/>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17"/>
            <p:cNvSpPr/>
            <p:nvPr/>
          </p:nvSpPr>
          <p:spPr>
            <a:xfrm>
              <a:off x="4967427"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17"/>
            <p:cNvSpPr/>
            <p:nvPr/>
          </p:nvSpPr>
          <p:spPr>
            <a:xfrm>
              <a:off x="481090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17"/>
            <p:cNvSpPr/>
            <p:nvPr/>
          </p:nvSpPr>
          <p:spPr>
            <a:xfrm>
              <a:off x="5123954"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17"/>
            <p:cNvSpPr/>
            <p:nvPr/>
          </p:nvSpPr>
          <p:spPr>
            <a:xfrm>
              <a:off x="481090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17"/>
            <p:cNvSpPr/>
            <p:nvPr/>
          </p:nvSpPr>
          <p:spPr>
            <a:xfrm>
              <a:off x="5123954"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1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17"/>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1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17"/>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1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7"/>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7"/>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7"/>
            <p:cNvSpPr/>
            <p:nvPr/>
          </p:nvSpPr>
          <p:spPr>
            <a:xfrm>
              <a:off x="4967427"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7"/>
            <p:cNvSpPr/>
            <p:nvPr/>
          </p:nvSpPr>
          <p:spPr>
            <a:xfrm>
              <a:off x="481090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17"/>
            <p:cNvSpPr/>
            <p:nvPr/>
          </p:nvSpPr>
          <p:spPr>
            <a:xfrm>
              <a:off x="5123954"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17"/>
            <p:cNvSpPr/>
            <p:nvPr/>
          </p:nvSpPr>
          <p:spPr>
            <a:xfrm>
              <a:off x="481090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17"/>
            <p:cNvSpPr/>
            <p:nvPr/>
          </p:nvSpPr>
          <p:spPr>
            <a:xfrm>
              <a:off x="5123954"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1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17"/>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1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17"/>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1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1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17"/>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17"/>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17"/>
            <p:cNvSpPr/>
            <p:nvPr/>
          </p:nvSpPr>
          <p:spPr>
            <a:xfrm>
              <a:off x="4967427"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17"/>
            <p:cNvSpPr/>
            <p:nvPr/>
          </p:nvSpPr>
          <p:spPr>
            <a:xfrm>
              <a:off x="481090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17"/>
            <p:cNvSpPr/>
            <p:nvPr/>
          </p:nvSpPr>
          <p:spPr>
            <a:xfrm>
              <a:off x="5123954"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17"/>
            <p:cNvSpPr/>
            <p:nvPr/>
          </p:nvSpPr>
          <p:spPr>
            <a:xfrm>
              <a:off x="481090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17"/>
            <p:cNvSpPr/>
            <p:nvPr/>
          </p:nvSpPr>
          <p:spPr>
            <a:xfrm>
              <a:off x="5123954"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1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17"/>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1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17"/>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1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1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17"/>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17"/>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17"/>
            <p:cNvSpPr/>
            <p:nvPr/>
          </p:nvSpPr>
          <p:spPr>
            <a:xfrm>
              <a:off x="4967427"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17"/>
            <p:cNvSpPr/>
            <p:nvPr/>
          </p:nvSpPr>
          <p:spPr>
            <a:xfrm>
              <a:off x="481090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17"/>
            <p:cNvSpPr/>
            <p:nvPr/>
          </p:nvSpPr>
          <p:spPr>
            <a:xfrm>
              <a:off x="5123954"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17"/>
            <p:cNvSpPr/>
            <p:nvPr/>
          </p:nvSpPr>
          <p:spPr>
            <a:xfrm>
              <a:off x="481090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17"/>
            <p:cNvSpPr/>
            <p:nvPr/>
          </p:nvSpPr>
          <p:spPr>
            <a:xfrm>
              <a:off x="5123954"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1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17"/>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1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17"/>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1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1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17"/>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17"/>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17"/>
            <p:cNvSpPr/>
            <p:nvPr/>
          </p:nvSpPr>
          <p:spPr>
            <a:xfrm>
              <a:off x="4967427"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17"/>
            <p:cNvSpPr/>
            <p:nvPr/>
          </p:nvSpPr>
          <p:spPr>
            <a:xfrm>
              <a:off x="481090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17"/>
            <p:cNvSpPr/>
            <p:nvPr/>
          </p:nvSpPr>
          <p:spPr>
            <a:xfrm>
              <a:off x="5123954"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17"/>
            <p:cNvSpPr/>
            <p:nvPr/>
          </p:nvSpPr>
          <p:spPr>
            <a:xfrm>
              <a:off x="481090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17"/>
            <p:cNvSpPr/>
            <p:nvPr/>
          </p:nvSpPr>
          <p:spPr>
            <a:xfrm>
              <a:off x="5123954"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1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17"/>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1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17"/>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1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17"/>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17"/>
            <p:cNvSpPr/>
            <p:nvPr/>
          </p:nvSpPr>
          <p:spPr>
            <a:xfrm>
              <a:off x="4967427"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17"/>
            <p:cNvSpPr/>
            <p:nvPr/>
          </p:nvSpPr>
          <p:spPr>
            <a:xfrm>
              <a:off x="481090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17"/>
            <p:cNvSpPr/>
            <p:nvPr/>
          </p:nvSpPr>
          <p:spPr>
            <a:xfrm>
              <a:off x="5123954"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17"/>
            <p:cNvSpPr/>
            <p:nvPr/>
          </p:nvSpPr>
          <p:spPr>
            <a:xfrm>
              <a:off x="481090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17"/>
            <p:cNvSpPr/>
            <p:nvPr/>
          </p:nvSpPr>
          <p:spPr>
            <a:xfrm>
              <a:off x="5123954"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17"/>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1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17"/>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1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1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17"/>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1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1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17"/>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17"/>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17"/>
            <p:cNvSpPr/>
            <p:nvPr/>
          </p:nvSpPr>
          <p:spPr>
            <a:xfrm>
              <a:off x="4339846"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17"/>
            <p:cNvSpPr/>
            <p:nvPr/>
          </p:nvSpPr>
          <p:spPr>
            <a:xfrm>
              <a:off x="4183320"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17"/>
            <p:cNvSpPr/>
            <p:nvPr/>
          </p:nvSpPr>
          <p:spPr>
            <a:xfrm>
              <a:off x="4496373"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17"/>
            <p:cNvSpPr/>
            <p:nvPr/>
          </p:nvSpPr>
          <p:spPr>
            <a:xfrm>
              <a:off x="4183320"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17"/>
            <p:cNvSpPr/>
            <p:nvPr/>
          </p:nvSpPr>
          <p:spPr>
            <a:xfrm>
              <a:off x="4496373"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1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17"/>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1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17"/>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1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1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17"/>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17"/>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17"/>
            <p:cNvSpPr/>
            <p:nvPr/>
          </p:nvSpPr>
          <p:spPr>
            <a:xfrm>
              <a:off x="4339846"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17"/>
            <p:cNvSpPr/>
            <p:nvPr/>
          </p:nvSpPr>
          <p:spPr>
            <a:xfrm>
              <a:off x="4183320"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17"/>
            <p:cNvSpPr/>
            <p:nvPr/>
          </p:nvSpPr>
          <p:spPr>
            <a:xfrm>
              <a:off x="4496373"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17"/>
            <p:cNvSpPr/>
            <p:nvPr/>
          </p:nvSpPr>
          <p:spPr>
            <a:xfrm>
              <a:off x="4183320"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17"/>
            <p:cNvSpPr/>
            <p:nvPr/>
          </p:nvSpPr>
          <p:spPr>
            <a:xfrm>
              <a:off x="4496373"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1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17"/>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1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17"/>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1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1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17"/>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17"/>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17"/>
            <p:cNvSpPr/>
            <p:nvPr/>
          </p:nvSpPr>
          <p:spPr>
            <a:xfrm>
              <a:off x="4339846"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17"/>
            <p:cNvSpPr/>
            <p:nvPr/>
          </p:nvSpPr>
          <p:spPr>
            <a:xfrm>
              <a:off x="4183320"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17"/>
            <p:cNvSpPr/>
            <p:nvPr/>
          </p:nvSpPr>
          <p:spPr>
            <a:xfrm>
              <a:off x="4496373"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17"/>
            <p:cNvSpPr/>
            <p:nvPr/>
          </p:nvSpPr>
          <p:spPr>
            <a:xfrm>
              <a:off x="4183320"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17"/>
            <p:cNvSpPr/>
            <p:nvPr/>
          </p:nvSpPr>
          <p:spPr>
            <a:xfrm>
              <a:off x="4496373"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1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17"/>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1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17"/>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1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1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17"/>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17"/>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17"/>
            <p:cNvSpPr/>
            <p:nvPr/>
          </p:nvSpPr>
          <p:spPr>
            <a:xfrm>
              <a:off x="4339846"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17"/>
            <p:cNvSpPr/>
            <p:nvPr/>
          </p:nvSpPr>
          <p:spPr>
            <a:xfrm>
              <a:off x="4183320"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17"/>
            <p:cNvSpPr/>
            <p:nvPr/>
          </p:nvSpPr>
          <p:spPr>
            <a:xfrm>
              <a:off x="4496373"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17"/>
            <p:cNvSpPr/>
            <p:nvPr/>
          </p:nvSpPr>
          <p:spPr>
            <a:xfrm>
              <a:off x="4183320"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17"/>
            <p:cNvSpPr/>
            <p:nvPr/>
          </p:nvSpPr>
          <p:spPr>
            <a:xfrm>
              <a:off x="4496373"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1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17"/>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1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17"/>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1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1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17"/>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17"/>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17"/>
            <p:cNvSpPr/>
            <p:nvPr/>
          </p:nvSpPr>
          <p:spPr>
            <a:xfrm>
              <a:off x="4339846"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17"/>
            <p:cNvSpPr/>
            <p:nvPr/>
          </p:nvSpPr>
          <p:spPr>
            <a:xfrm>
              <a:off x="4183320"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17"/>
            <p:cNvSpPr/>
            <p:nvPr/>
          </p:nvSpPr>
          <p:spPr>
            <a:xfrm>
              <a:off x="4496373"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17"/>
            <p:cNvSpPr/>
            <p:nvPr/>
          </p:nvSpPr>
          <p:spPr>
            <a:xfrm>
              <a:off x="4183320"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17"/>
            <p:cNvSpPr/>
            <p:nvPr/>
          </p:nvSpPr>
          <p:spPr>
            <a:xfrm>
              <a:off x="4496373"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1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17"/>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1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17"/>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1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17"/>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17"/>
            <p:cNvSpPr/>
            <p:nvPr/>
          </p:nvSpPr>
          <p:spPr>
            <a:xfrm>
              <a:off x="4339846"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17"/>
            <p:cNvSpPr/>
            <p:nvPr/>
          </p:nvSpPr>
          <p:spPr>
            <a:xfrm>
              <a:off x="4183320"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17"/>
            <p:cNvSpPr/>
            <p:nvPr/>
          </p:nvSpPr>
          <p:spPr>
            <a:xfrm>
              <a:off x="4496373"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17"/>
            <p:cNvSpPr/>
            <p:nvPr/>
          </p:nvSpPr>
          <p:spPr>
            <a:xfrm>
              <a:off x="4183320"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17"/>
            <p:cNvSpPr/>
            <p:nvPr/>
          </p:nvSpPr>
          <p:spPr>
            <a:xfrm>
              <a:off x="4496373"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17"/>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1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17"/>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1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1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17"/>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1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1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17"/>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17"/>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17"/>
            <p:cNvSpPr/>
            <p:nvPr/>
          </p:nvSpPr>
          <p:spPr>
            <a:xfrm>
              <a:off x="371091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17"/>
            <p:cNvSpPr/>
            <p:nvPr/>
          </p:nvSpPr>
          <p:spPr>
            <a:xfrm>
              <a:off x="355438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17"/>
            <p:cNvSpPr/>
            <p:nvPr/>
          </p:nvSpPr>
          <p:spPr>
            <a:xfrm>
              <a:off x="386891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17"/>
            <p:cNvSpPr/>
            <p:nvPr/>
          </p:nvSpPr>
          <p:spPr>
            <a:xfrm>
              <a:off x="355438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17"/>
            <p:cNvSpPr/>
            <p:nvPr/>
          </p:nvSpPr>
          <p:spPr>
            <a:xfrm>
              <a:off x="386891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1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17"/>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1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17"/>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1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1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17"/>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17"/>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17"/>
            <p:cNvSpPr/>
            <p:nvPr/>
          </p:nvSpPr>
          <p:spPr>
            <a:xfrm>
              <a:off x="371091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17"/>
            <p:cNvSpPr/>
            <p:nvPr/>
          </p:nvSpPr>
          <p:spPr>
            <a:xfrm>
              <a:off x="355438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17"/>
            <p:cNvSpPr/>
            <p:nvPr/>
          </p:nvSpPr>
          <p:spPr>
            <a:xfrm>
              <a:off x="386891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17"/>
            <p:cNvSpPr/>
            <p:nvPr/>
          </p:nvSpPr>
          <p:spPr>
            <a:xfrm>
              <a:off x="355438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17"/>
            <p:cNvSpPr/>
            <p:nvPr/>
          </p:nvSpPr>
          <p:spPr>
            <a:xfrm>
              <a:off x="386891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1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17"/>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1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17"/>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1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1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17"/>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17"/>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17"/>
            <p:cNvSpPr/>
            <p:nvPr/>
          </p:nvSpPr>
          <p:spPr>
            <a:xfrm>
              <a:off x="371091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17"/>
            <p:cNvSpPr/>
            <p:nvPr/>
          </p:nvSpPr>
          <p:spPr>
            <a:xfrm>
              <a:off x="355438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17"/>
            <p:cNvSpPr/>
            <p:nvPr/>
          </p:nvSpPr>
          <p:spPr>
            <a:xfrm>
              <a:off x="386891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17"/>
            <p:cNvSpPr/>
            <p:nvPr/>
          </p:nvSpPr>
          <p:spPr>
            <a:xfrm>
              <a:off x="355438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17"/>
            <p:cNvSpPr/>
            <p:nvPr/>
          </p:nvSpPr>
          <p:spPr>
            <a:xfrm>
              <a:off x="386891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1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17"/>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1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17"/>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1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1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17"/>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17"/>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17"/>
            <p:cNvSpPr/>
            <p:nvPr/>
          </p:nvSpPr>
          <p:spPr>
            <a:xfrm>
              <a:off x="371091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17"/>
            <p:cNvSpPr/>
            <p:nvPr/>
          </p:nvSpPr>
          <p:spPr>
            <a:xfrm>
              <a:off x="355438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17"/>
            <p:cNvSpPr/>
            <p:nvPr/>
          </p:nvSpPr>
          <p:spPr>
            <a:xfrm>
              <a:off x="386891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17"/>
            <p:cNvSpPr/>
            <p:nvPr/>
          </p:nvSpPr>
          <p:spPr>
            <a:xfrm>
              <a:off x="355438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17"/>
            <p:cNvSpPr/>
            <p:nvPr/>
          </p:nvSpPr>
          <p:spPr>
            <a:xfrm>
              <a:off x="386891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1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17"/>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1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17"/>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1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1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17"/>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17"/>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17"/>
            <p:cNvSpPr/>
            <p:nvPr/>
          </p:nvSpPr>
          <p:spPr>
            <a:xfrm>
              <a:off x="371091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17"/>
            <p:cNvSpPr/>
            <p:nvPr/>
          </p:nvSpPr>
          <p:spPr>
            <a:xfrm>
              <a:off x="355438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17"/>
            <p:cNvSpPr/>
            <p:nvPr/>
          </p:nvSpPr>
          <p:spPr>
            <a:xfrm>
              <a:off x="386891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17"/>
            <p:cNvSpPr/>
            <p:nvPr/>
          </p:nvSpPr>
          <p:spPr>
            <a:xfrm>
              <a:off x="355438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17"/>
            <p:cNvSpPr/>
            <p:nvPr/>
          </p:nvSpPr>
          <p:spPr>
            <a:xfrm>
              <a:off x="386891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1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17"/>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1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17"/>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1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17"/>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17"/>
            <p:cNvSpPr/>
            <p:nvPr/>
          </p:nvSpPr>
          <p:spPr>
            <a:xfrm>
              <a:off x="371091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17"/>
            <p:cNvSpPr/>
            <p:nvPr/>
          </p:nvSpPr>
          <p:spPr>
            <a:xfrm>
              <a:off x="355438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17"/>
            <p:cNvSpPr/>
            <p:nvPr/>
          </p:nvSpPr>
          <p:spPr>
            <a:xfrm>
              <a:off x="386891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17"/>
            <p:cNvSpPr/>
            <p:nvPr/>
          </p:nvSpPr>
          <p:spPr>
            <a:xfrm>
              <a:off x="355438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17"/>
            <p:cNvSpPr/>
            <p:nvPr/>
          </p:nvSpPr>
          <p:spPr>
            <a:xfrm>
              <a:off x="386891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17"/>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1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17"/>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1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1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17"/>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1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1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17"/>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17"/>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17"/>
            <p:cNvSpPr/>
            <p:nvPr/>
          </p:nvSpPr>
          <p:spPr>
            <a:xfrm>
              <a:off x="30833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17"/>
            <p:cNvSpPr/>
            <p:nvPr/>
          </p:nvSpPr>
          <p:spPr>
            <a:xfrm>
              <a:off x="2926807"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17"/>
            <p:cNvSpPr/>
            <p:nvPr/>
          </p:nvSpPr>
          <p:spPr>
            <a:xfrm>
              <a:off x="324133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17"/>
            <p:cNvSpPr/>
            <p:nvPr/>
          </p:nvSpPr>
          <p:spPr>
            <a:xfrm>
              <a:off x="2926807"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17"/>
            <p:cNvSpPr/>
            <p:nvPr/>
          </p:nvSpPr>
          <p:spPr>
            <a:xfrm>
              <a:off x="324133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1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17"/>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1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17"/>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1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1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17"/>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17"/>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17"/>
            <p:cNvSpPr/>
            <p:nvPr/>
          </p:nvSpPr>
          <p:spPr>
            <a:xfrm>
              <a:off x="30833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17"/>
            <p:cNvSpPr/>
            <p:nvPr/>
          </p:nvSpPr>
          <p:spPr>
            <a:xfrm>
              <a:off x="2926807"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17"/>
            <p:cNvSpPr/>
            <p:nvPr/>
          </p:nvSpPr>
          <p:spPr>
            <a:xfrm>
              <a:off x="324133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17"/>
            <p:cNvSpPr/>
            <p:nvPr/>
          </p:nvSpPr>
          <p:spPr>
            <a:xfrm>
              <a:off x="2926807"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17"/>
            <p:cNvSpPr/>
            <p:nvPr/>
          </p:nvSpPr>
          <p:spPr>
            <a:xfrm>
              <a:off x="324133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1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17"/>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1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17"/>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1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1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17"/>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17"/>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17"/>
            <p:cNvSpPr/>
            <p:nvPr/>
          </p:nvSpPr>
          <p:spPr>
            <a:xfrm>
              <a:off x="30833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17"/>
            <p:cNvSpPr/>
            <p:nvPr/>
          </p:nvSpPr>
          <p:spPr>
            <a:xfrm>
              <a:off x="2926807"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17"/>
            <p:cNvSpPr/>
            <p:nvPr/>
          </p:nvSpPr>
          <p:spPr>
            <a:xfrm>
              <a:off x="324133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17"/>
            <p:cNvSpPr/>
            <p:nvPr/>
          </p:nvSpPr>
          <p:spPr>
            <a:xfrm>
              <a:off x="2926807"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17"/>
            <p:cNvSpPr/>
            <p:nvPr/>
          </p:nvSpPr>
          <p:spPr>
            <a:xfrm>
              <a:off x="324133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1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17"/>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1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17"/>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1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1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17"/>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17"/>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17"/>
            <p:cNvSpPr/>
            <p:nvPr/>
          </p:nvSpPr>
          <p:spPr>
            <a:xfrm>
              <a:off x="30833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17"/>
            <p:cNvSpPr/>
            <p:nvPr/>
          </p:nvSpPr>
          <p:spPr>
            <a:xfrm>
              <a:off x="2926807"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17"/>
            <p:cNvSpPr/>
            <p:nvPr/>
          </p:nvSpPr>
          <p:spPr>
            <a:xfrm>
              <a:off x="324133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17"/>
            <p:cNvSpPr/>
            <p:nvPr/>
          </p:nvSpPr>
          <p:spPr>
            <a:xfrm>
              <a:off x="2926807"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17"/>
            <p:cNvSpPr/>
            <p:nvPr/>
          </p:nvSpPr>
          <p:spPr>
            <a:xfrm>
              <a:off x="324133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1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17"/>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1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17"/>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1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1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17"/>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17"/>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17"/>
            <p:cNvSpPr/>
            <p:nvPr/>
          </p:nvSpPr>
          <p:spPr>
            <a:xfrm>
              <a:off x="30833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17"/>
            <p:cNvSpPr/>
            <p:nvPr/>
          </p:nvSpPr>
          <p:spPr>
            <a:xfrm>
              <a:off x="2926807"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17"/>
            <p:cNvSpPr/>
            <p:nvPr/>
          </p:nvSpPr>
          <p:spPr>
            <a:xfrm>
              <a:off x="324133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17"/>
            <p:cNvSpPr/>
            <p:nvPr/>
          </p:nvSpPr>
          <p:spPr>
            <a:xfrm>
              <a:off x="2926807"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17"/>
            <p:cNvSpPr/>
            <p:nvPr/>
          </p:nvSpPr>
          <p:spPr>
            <a:xfrm>
              <a:off x="324133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1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17"/>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1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17"/>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1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17"/>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17"/>
            <p:cNvSpPr/>
            <p:nvPr/>
          </p:nvSpPr>
          <p:spPr>
            <a:xfrm>
              <a:off x="30833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17"/>
            <p:cNvSpPr/>
            <p:nvPr/>
          </p:nvSpPr>
          <p:spPr>
            <a:xfrm>
              <a:off x="2926807"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17"/>
            <p:cNvSpPr/>
            <p:nvPr/>
          </p:nvSpPr>
          <p:spPr>
            <a:xfrm>
              <a:off x="324133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17"/>
            <p:cNvSpPr/>
            <p:nvPr/>
          </p:nvSpPr>
          <p:spPr>
            <a:xfrm>
              <a:off x="2926807"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17"/>
            <p:cNvSpPr/>
            <p:nvPr/>
          </p:nvSpPr>
          <p:spPr>
            <a:xfrm>
              <a:off x="324133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17"/>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1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17"/>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1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1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17"/>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1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1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17"/>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17"/>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17"/>
            <p:cNvSpPr/>
            <p:nvPr/>
          </p:nvSpPr>
          <p:spPr>
            <a:xfrm>
              <a:off x="2457228"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17"/>
            <p:cNvSpPr/>
            <p:nvPr/>
          </p:nvSpPr>
          <p:spPr>
            <a:xfrm>
              <a:off x="2299227"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17"/>
            <p:cNvSpPr/>
            <p:nvPr/>
          </p:nvSpPr>
          <p:spPr>
            <a:xfrm>
              <a:off x="2613754"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17"/>
            <p:cNvSpPr/>
            <p:nvPr/>
          </p:nvSpPr>
          <p:spPr>
            <a:xfrm>
              <a:off x="2299227"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17"/>
            <p:cNvSpPr/>
            <p:nvPr/>
          </p:nvSpPr>
          <p:spPr>
            <a:xfrm>
              <a:off x="2613754"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1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17"/>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1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17"/>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1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1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17"/>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17"/>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17"/>
            <p:cNvSpPr/>
            <p:nvPr/>
          </p:nvSpPr>
          <p:spPr>
            <a:xfrm>
              <a:off x="2457228"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4" y="595"/>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17"/>
            <p:cNvSpPr/>
            <p:nvPr/>
          </p:nvSpPr>
          <p:spPr>
            <a:xfrm>
              <a:off x="2299227"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17"/>
            <p:cNvSpPr/>
            <p:nvPr/>
          </p:nvSpPr>
          <p:spPr>
            <a:xfrm>
              <a:off x="2613754"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17"/>
            <p:cNvSpPr/>
            <p:nvPr/>
          </p:nvSpPr>
          <p:spPr>
            <a:xfrm>
              <a:off x="2299227"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17"/>
            <p:cNvSpPr/>
            <p:nvPr/>
          </p:nvSpPr>
          <p:spPr>
            <a:xfrm>
              <a:off x="2613754"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1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17"/>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1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17"/>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1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1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17"/>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17"/>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17"/>
            <p:cNvSpPr/>
            <p:nvPr/>
          </p:nvSpPr>
          <p:spPr>
            <a:xfrm>
              <a:off x="2457228"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17"/>
            <p:cNvSpPr/>
            <p:nvPr/>
          </p:nvSpPr>
          <p:spPr>
            <a:xfrm>
              <a:off x="2299227"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17"/>
            <p:cNvSpPr/>
            <p:nvPr/>
          </p:nvSpPr>
          <p:spPr>
            <a:xfrm>
              <a:off x="2613754"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17"/>
            <p:cNvSpPr/>
            <p:nvPr/>
          </p:nvSpPr>
          <p:spPr>
            <a:xfrm>
              <a:off x="2299227"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17"/>
            <p:cNvSpPr/>
            <p:nvPr/>
          </p:nvSpPr>
          <p:spPr>
            <a:xfrm>
              <a:off x="2613754"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1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17"/>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1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17"/>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1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1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17"/>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17"/>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17"/>
            <p:cNvSpPr/>
            <p:nvPr/>
          </p:nvSpPr>
          <p:spPr>
            <a:xfrm>
              <a:off x="2457228"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17"/>
            <p:cNvSpPr/>
            <p:nvPr/>
          </p:nvSpPr>
          <p:spPr>
            <a:xfrm>
              <a:off x="2299227"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17"/>
            <p:cNvSpPr/>
            <p:nvPr/>
          </p:nvSpPr>
          <p:spPr>
            <a:xfrm>
              <a:off x="2613754"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17"/>
            <p:cNvSpPr/>
            <p:nvPr/>
          </p:nvSpPr>
          <p:spPr>
            <a:xfrm>
              <a:off x="2299227"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17"/>
            <p:cNvSpPr/>
            <p:nvPr/>
          </p:nvSpPr>
          <p:spPr>
            <a:xfrm>
              <a:off x="2613754"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1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17"/>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1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17"/>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1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1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17"/>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17"/>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17"/>
            <p:cNvSpPr/>
            <p:nvPr/>
          </p:nvSpPr>
          <p:spPr>
            <a:xfrm>
              <a:off x="2457228"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17"/>
            <p:cNvSpPr/>
            <p:nvPr/>
          </p:nvSpPr>
          <p:spPr>
            <a:xfrm>
              <a:off x="2299227"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17"/>
            <p:cNvSpPr/>
            <p:nvPr/>
          </p:nvSpPr>
          <p:spPr>
            <a:xfrm>
              <a:off x="2613754"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17"/>
            <p:cNvSpPr/>
            <p:nvPr/>
          </p:nvSpPr>
          <p:spPr>
            <a:xfrm>
              <a:off x="2299227"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17"/>
            <p:cNvSpPr/>
            <p:nvPr/>
          </p:nvSpPr>
          <p:spPr>
            <a:xfrm>
              <a:off x="2613754"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1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17"/>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1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17"/>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1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17"/>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17"/>
            <p:cNvSpPr/>
            <p:nvPr/>
          </p:nvSpPr>
          <p:spPr>
            <a:xfrm>
              <a:off x="2457228"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17"/>
            <p:cNvSpPr/>
            <p:nvPr/>
          </p:nvSpPr>
          <p:spPr>
            <a:xfrm>
              <a:off x="2299227"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17"/>
            <p:cNvSpPr/>
            <p:nvPr/>
          </p:nvSpPr>
          <p:spPr>
            <a:xfrm>
              <a:off x="2613754"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17"/>
            <p:cNvSpPr/>
            <p:nvPr/>
          </p:nvSpPr>
          <p:spPr>
            <a:xfrm>
              <a:off x="2299227"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17"/>
            <p:cNvSpPr/>
            <p:nvPr/>
          </p:nvSpPr>
          <p:spPr>
            <a:xfrm>
              <a:off x="2613754"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17"/>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1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17"/>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1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1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17"/>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1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1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17"/>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17"/>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17"/>
            <p:cNvSpPr/>
            <p:nvPr/>
          </p:nvSpPr>
          <p:spPr>
            <a:xfrm>
              <a:off x="1829647"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17"/>
            <p:cNvSpPr/>
            <p:nvPr/>
          </p:nvSpPr>
          <p:spPr>
            <a:xfrm>
              <a:off x="167312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17"/>
            <p:cNvSpPr/>
            <p:nvPr/>
          </p:nvSpPr>
          <p:spPr>
            <a:xfrm>
              <a:off x="1984699"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17"/>
            <p:cNvSpPr/>
            <p:nvPr/>
          </p:nvSpPr>
          <p:spPr>
            <a:xfrm>
              <a:off x="167312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17"/>
            <p:cNvSpPr/>
            <p:nvPr/>
          </p:nvSpPr>
          <p:spPr>
            <a:xfrm>
              <a:off x="1984699"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1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17"/>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1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17"/>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1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1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17"/>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17"/>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17"/>
            <p:cNvSpPr/>
            <p:nvPr/>
          </p:nvSpPr>
          <p:spPr>
            <a:xfrm>
              <a:off x="1829647"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17"/>
            <p:cNvSpPr/>
            <p:nvPr/>
          </p:nvSpPr>
          <p:spPr>
            <a:xfrm>
              <a:off x="167312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17"/>
            <p:cNvSpPr/>
            <p:nvPr/>
          </p:nvSpPr>
          <p:spPr>
            <a:xfrm>
              <a:off x="1984699"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17"/>
            <p:cNvSpPr/>
            <p:nvPr/>
          </p:nvSpPr>
          <p:spPr>
            <a:xfrm>
              <a:off x="167312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17"/>
            <p:cNvSpPr/>
            <p:nvPr/>
          </p:nvSpPr>
          <p:spPr>
            <a:xfrm>
              <a:off x="1984699"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1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17"/>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1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17"/>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1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1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17"/>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17"/>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17"/>
            <p:cNvSpPr/>
            <p:nvPr/>
          </p:nvSpPr>
          <p:spPr>
            <a:xfrm>
              <a:off x="1829647"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17"/>
            <p:cNvSpPr/>
            <p:nvPr/>
          </p:nvSpPr>
          <p:spPr>
            <a:xfrm>
              <a:off x="167312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17"/>
            <p:cNvSpPr/>
            <p:nvPr/>
          </p:nvSpPr>
          <p:spPr>
            <a:xfrm>
              <a:off x="1984699"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17"/>
            <p:cNvSpPr/>
            <p:nvPr/>
          </p:nvSpPr>
          <p:spPr>
            <a:xfrm>
              <a:off x="167312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17"/>
            <p:cNvSpPr/>
            <p:nvPr/>
          </p:nvSpPr>
          <p:spPr>
            <a:xfrm>
              <a:off x="1984699"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1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17"/>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1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17"/>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1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1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17"/>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17"/>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17"/>
            <p:cNvSpPr/>
            <p:nvPr/>
          </p:nvSpPr>
          <p:spPr>
            <a:xfrm>
              <a:off x="1829647"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17"/>
            <p:cNvSpPr/>
            <p:nvPr/>
          </p:nvSpPr>
          <p:spPr>
            <a:xfrm>
              <a:off x="167312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17"/>
            <p:cNvSpPr/>
            <p:nvPr/>
          </p:nvSpPr>
          <p:spPr>
            <a:xfrm>
              <a:off x="1984699"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17"/>
            <p:cNvSpPr/>
            <p:nvPr/>
          </p:nvSpPr>
          <p:spPr>
            <a:xfrm>
              <a:off x="167312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17"/>
            <p:cNvSpPr/>
            <p:nvPr/>
          </p:nvSpPr>
          <p:spPr>
            <a:xfrm>
              <a:off x="1984699"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1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17"/>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1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17"/>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1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1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17"/>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17"/>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17"/>
            <p:cNvSpPr/>
            <p:nvPr/>
          </p:nvSpPr>
          <p:spPr>
            <a:xfrm>
              <a:off x="1829647"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17"/>
            <p:cNvSpPr/>
            <p:nvPr/>
          </p:nvSpPr>
          <p:spPr>
            <a:xfrm>
              <a:off x="167312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17"/>
            <p:cNvSpPr/>
            <p:nvPr/>
          </p:nvSpPr>
          <p:spPr>
            <a:xfrm>
              <a:off x="1984699"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17"/>
            <p:cNvSpPr/>
            <p:nvPr/>
          </p:nvSpPr>
          <p:spPr>
            <a:xfrm>
              <a:off x="167312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17"/>
            <p:cNvSpPr/>
            <p:nvPr/>
          </p:nvSpPr>
          <p:spPr>
            <a:xfrm>
              <a:off x="1984699"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1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17"/>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1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17"/>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1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17"/>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17"/>
            <p:cNvSpPr/>
            <p:nvPr/>
          </p:nvSpPr>
          <p:spPr>
            <a:xfrm>
              <a:off x="1829647"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17"/>
            <p:cNvSpPr/>
            <p:nvPr/>
          </p:nvSpPr>
          <p:spPr>
            <a:xfrm>
              <a:off x="167312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17"/>
            <p:cNvSpPr/>
            <p:nvPr/>
          </p:nvSpPr>
          <p:spPr>
            <a:xfrm>
              <a:off x="1984699"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17"/>
            <p:cNvSpPr/>
            <p:nvPr/>
          </p:nvSpPr>
          <p:spPr>
            <a:xfrm>
              <a:off x="167312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17"/>
            <p:cNvSpPr/>
            <p:nvPr/>
          </p:nvSpPr>
          <p:spPr>
            <a:xfrm>
              <a:off x="1984699"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17"/>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1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17"/>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1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1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17"/>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1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1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17"/>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17"/>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17"/>
            <p:cNvSpPr/>
            <p:nvPr/>
          </p:nvSpPr>
          <p:spPr>
            <a:xfrm>
              <a:off x="1200715" y="35152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17"/>
            <p:cNvSpPr/>
            <p:nvPr/>
          </p:nvSpPr>
          <p:spPr>
            <a:xfrm>
              <a:off x="1045663"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17"/>
            <p:cNvSpPr/>
            <p:nvPr/>
          </p:nvSpPr>
          <p:spPr>
            <a:xfrm>
              <a:off x="1357241" y="50657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17"/>
            <p:cNvSpPr/>
            <p:nvPr/>
          </p:nvSpPr>
          <p:spPr>
            <a:xfrm>
              <a:off x="1045663"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17"/>
            <p:cNvSpPr/>
            <p:nvPr/>
          </p:nvSpPr>
          <p:spPr>
            <a:xfrm>
              <a:off x="1357241" y="19352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1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17"/>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1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17"/>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1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1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17"/>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17"/>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17"/>
            <p:cNvSpPr/>
            <p:nvPr/>
          </p:nvSpPr>
          <p:spPr>
            <a:xfrm>
              <a:off x="1200715" y="979106"/>
              <a:ext cx="95096" cy="95218"/>
            </a:xfrm>
            <a:custGeom>
              <a:avLst/>
              <a:gdLst/>
              <a:ahLst/>
              <a:cxnLst/>
              <a:rect l="l" t="t" r="r" b="b"/>
              <a:pathLst>
                <a:path w="774" h="775" extrusionOk="0">
                  <a:moveTo>
                    <a:pt x="381" y="0"/>
                  </a:moveTo>
                  <a:cubicBezTo>
                    <a:pt x="179" y="0"/>
                    <a:pt x="0" y="167"/>
                    <a:pt x="0" y="381"/>
                  </a:cubicBezTo>
                  <a:cubicBezTo>
                    <a:pt x="0" y="595"/>
                    <a:pt x="179"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17"/>
            <p:cNvSpPr/>
            <p:nvPr/>
          </p:nvSpPr>
          <p:spPr>
            <a:xfrm>
              <a:off x="1045663"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17"/>
            <p:cNvSpPr/>
            <p:nvPr/>
          </p:nvSpPr>
          <p:spPr>
            <a:xfrm>
              <a:off x="1357241" y="1135632"/>
              <a:ext cx="95096" cy="95096"/>
            </a:xfrm>
            <a:custGeom>
              <a:avLst/>
              <a:gdLst/>
              <a:ahLst/>
              <a:cxnLst/>
              <a:rect l="l" t="t" r="r" b="b"/>
              <a:pathLst>
                <a:path w="774" h="774" extrusionOk="0">
                  <a:moveTo>
                    <a:pt x="393" y="0"/>
                  </a:moveTo>
                  <a:cubicBezTo>
                    <a:pt x="179" y="0"/>
                    <a:pt x="0" y="179"/>
                    <a:pt x="0" y="393"/>
                  </a:cubicBezTo>
                  <a:cubicBezTo>
                    <a:pt x="0" y="595"/>
                    <a:pt x="179" y="774"/>
                    <a:pt x="393" y="774"/>
                  </a:cubicBezTo>
                  <a:cubicBezTo>
                    <a:pt x="607" y="774"/>
                    <a:pt x="774" y="595"/>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17"/>
            <p:cNvSpPr/>
            <p:nvPr/>
          </p:nvSpPr>
          <p:spPr>
            <a:xfrm>
              <a:off x="1045663"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17"/>
            <p:cNvSpPr/>
            <p:nvPr/>
          </p:nvSpPr>
          <p:spPr>
            <a:xfrm>
              <a:off x="1357241" y="821105"/>
              <a:ext cx="95096" cy="95218"/>
            </a:xfrm>
            <a:custGeom>
              <a:avLst/>
              <a:gdLst/>
              <a:ahLst/>
              <a:cxnLst/>
              <a:rect l="l" t="t" r="r" b="b"/>
              <a:pathLst>
                <a:path w="774" h="775" extrusionOk="0">
                  <a:moveTo>
                    <a:pt x="393" y="0"/>
                  </a:moveTo>
                  <a:cubicBezTo>
                    <a:pt x="179" y="0"/>
                    <a:pt x="0" y="179"/>
                    <a:pt x="0" y="393"/>
                  </a:cubicBezTo>
                  <a:cubicBezTo>
                    <a:pt x="0" y="596"/>
                    <a:pt x="179" y="774"/>
                    <a:pt x="393" y="774"/>
                  </a:cubicBezTo>
                  <a:cubicBezTo>
                    <a:pt x="607" y="774"/>
                    <a:pt x="774" y="596"/>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1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17"/>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1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17"/>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1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1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17"/>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17"/>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17"/>
            <p:cNvSpPr/>
            <p:nvPr/>
          </p:nvSpPr>
          <p:spPr>
            <a:xfrm>
              <a:off x="1200715" y="1605089"/>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17"/>
            <p:cNvSpPr/>
            <p:nvPr/>
          </p:nvSpPr>
          <p:spPr>
            <a:xfrm>
              <a:off x="1045663"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17"/>
            <p:cNvSpPr/>
            <p:nvPr/>
          </p:nvSpPr>
          <p:spPr>
            <a:xfrm>
              <a:off x="1357241" y="1763090"/>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17"/>
            <p:cNvSpPr/>
            <p:nvPr/>
          </p:nvSpPr>
          <p:spPr>
            <a:xfrm>
              <a:off x="1045663"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17"/>
            <p:cNvSpPr/>
            <p:nvPr/>
          </p:nvSpPr>
          <p:spPr>
            <a:xfrm>
              <a:off x="1357241" y="1448685"/>
              <a:ext cx="95096" cy="95096"/>
            </a:xfrm>
            <a:custGeom>
              <a:avLst/>
              <a:gdLst/>
              <a:ahLst/>
              <a:cxnLst/>
              <a:rect l="l" t="t" r="r" b="b"/>
              <a:pathLst>
                <a:path w="774" h="774"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1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17"/>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1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17"/>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1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1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17"/>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17"/>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17"/>
            <p:cNvSpPr/>
            <p:nvPr/>
          </p:nvSpPr>
          <p:spPr>
            <a:xfrm>
              <a:off x="1200715" y="2232670"/>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17"/>
            <p:cNvSpPr/>
            <p:nvPr/>
          </p:nvSpPr>
          <p:spPr>
            <a:xfrm>
              <a:off x="1045663"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17"/>
            <p:cNvSpPr/>
            <p:nvPr/>
          </p:nvSpPr>
          <p:spPr>
            <a:xfrm>
              <a:off x="1357241" y="2389196"/>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17"/>
            <p:cNvSpPr/>
            <p:nvPr/>
          </p:nvSpPr>
          <p:spPr>
            <a:xfrm>
              <a:off x="1045663"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17"/>
            <p:cNvSpPr/>
            <p:nvPr/>
          </p:nvSpPr>
          <p:spPr>
            <a:xfrm>
              <a:off x="1357241" y="2076143"/>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1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17"/>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1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17"/>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1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1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17"/>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17"/>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17"/>
            <p:cNvSpPr/>
            <p:nvPr/>
          </p:nvSpPr>
          <p:spPr>
            <a:xfrm>
              <a:off x="1200715" y="2860250"/>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17"/>
            <p:cNvSpPr/>
            <p:nvPr/>
          </p:nvSpPr>
          <p:spPr>
            <a:xfrm>
              <a:off x="1045663"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17"/>
            <p:cNvSpPr/>
            <p:nvPr/>
          </p:nvSpPr>
          <p:spPr>
            <a:xfrm>
              <a:off x="1357241" y="3016777"/>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17"/>
            <p:cNvSpPr/>
            <p:nvPr/>
          </p:nvSpPr>
          <p:spPr>
            <a:xfrm>
              <a:off x="1045663"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17"/>
            <p:cNvSpPr/>
            <p:nvPr/>
          </p:nvSpPr>
          <p:spPr>
            <a:xfrm>
              <a:off x="1357241" y="2705198"/>
              <a:ext cx="95096" cy="93744"/>
            </a:xfrm>
            <a:custGeom>
              <a:avLst/>
              <a:gdLst/>
              <a:ahLst/>
              <a:cxnLst/>
              <a:rect l="l" t="t" r="r" b="b"/>
              <a:pathLst>
                <a:path w="774" h="763" extrusionOk="0">
                  <a:moveTo>
                    <a:pt x="393" y="0"/>
                  </a:moveTo>
                  <a:cubicBezTo>
                    <a:pt x="179" y="0"/>
                    <a:pt x="0" y="167"/>
                    <a:pt x="0" y="381"/>
                  </a:cubicBezTo>
                  <a:cubicBezTo>
                    <a:pt x="0" y="596"/>
                    <a:pt x="179" y="762"/>
                    <a:pt x="393" y="762"/>
                  </a:cubicBezTo>
                  <a:cubicBezTo>
                    <a:pt x="607" y="762"/>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1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17"/>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1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17"/>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1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17"/>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17"/>
            <p:cNvSpPr/>
            <p:nvPr/>
          </p:nvSpPr>
          <p:spPr>
            <a:xfrm>
              <a:off x="1200715" y="348930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17"/>
            <p:cNvSpPr/>
            <p:nvPr/>
          </p:nvSpPr>
          <p:spPr>
            <a:xfrm>
              <a:off x="1045663"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17"/>
            <p:cNvSpPr/>
            <p:nvPr/>
          </p:nvSpPr>
          <p:spPr>
            <a:xfrm>
              <a:off x="1357241" y="364435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17"/>
            <p:cNvSpPr/>
            <p:nvPr/>
          </p:nvSpPr>
          <p:spPr>
            <a:xfrm>
              <a:off x="1045663"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17"/>
            <p:cNvSpPr/>
            <p:nvPr/>
          </p:nvSpPr>
          <p:spPr>
            <a:xfrm>
              <a:off x="1357241" y="33313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17"/>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1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17"/>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1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1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17"/>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1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1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17"/>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17"/>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17"/>
            <p:cNvSpPr/>
            <p:nvPr/>
          </p:nvSpPr>
          <p:spPr>
            <a:xfrm>
              <a:off x="5731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17"/>
            <p:cNvSpPr/>
            <p:nvPr/>
          </p:nvSpPr>
          <p:spPr>
            <a:xfrm>
              <a:off x="41660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17"/>
            <p:cNvSpPr/>
            <p:nvPr/>
          </p:nvSpPr>
          <p:spPr>
            <a:xfrm>
              <a:off x="73113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17"/>
            <p:cNvSpPr/>
            <p:nvPr/>
          </p:nvSpPr>
          <p:spPr>
            <a:xfrm>
              <a:off x="41660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17"/>
            <p:cNvSpPr/>
            <p:nvPr/>
          </p:nvSpPr>
          <p:spPr>
            <a:xfrm>
              <a:off x="73113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1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17"/>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1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17"/>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1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1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17"/>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17"/>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17"/>
            <p:cNvSpPr/>
            <p:nvPr/>
          </p:nvSpPr>
          <p:spPr>
            <a:xfrm>
              <a:off x="5731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17"/>
            <p:cNvSpPr/>
            <p:nvPr/>
          </p:nvSpPr>
          <p:spPr>
            <a:xfrm>
              <a:off x="41660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17"/>
            <p:cNvSpPr/>
            <p:nvPr/>
          </p:nvSpPr>
          <p:spPr>
            <a:xfrm>
              <a:off x="73113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17"/>
            <p:cNvSpPr/>
            <p:nvPr/>
          </p:nvSpPr>
          <p:spPr>
            <a:xfrm>
              <a:off x="41660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17"/>
            <p:cNvSpPr/>
            <p:nvPr/>
          </p:nvSpPr>
          <p:spPr>
            <a:xfrm>
              <a:off x="73113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1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17"/>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1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17"/>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1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1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17"/>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17"/>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17"/>
            <p:cNvSpPr/>
            <p:nvPr/>
          </p:nvSpPr>
          <p:spPr>
            <a:xfrm>
              <a:off x="5731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17"/>
            <p:cNvSpPr/>
            <p:nvPr/>
          </p:nvSpPr>
          <p:spPr>
            <a:xfrm>
              <a:off x="41660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17"/>
            <p:cNvSpPr/>
            <p:nvPr/>
          </p:nvSpPr>
          <p:spPr>
            <a:xfrm>
              <a:off x="73113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17"/>
            <p:cNvSpPr/>
            <p:nvPr/>
          </p:nvSpPr>
          <p:spPr>
            <a:xfrm>
              <a:off x="41660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17"/>
            <p:cNvSpPr/>
            <p:nvPr/>
          </p:nvSpPr>
          <p:spPr>
            <a:xfrm>
              <a:off x="73113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1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17"/>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1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17"/>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1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1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17"/>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17"/>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17"/>
            <p:cNvSpPr/>
            <p:nvPr/>
          </p:nvSpPr>
          <p:spPr>
            <a:xfrm>
              <a:off x="5731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17"/>
            <p:cNvSpPr/>
            <p:nvPr/>
          </p:nvSpPr>
          <p:spPr>
            <a:xfrm>
              <a:off x="41660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17"/>
            <p:cNvSpPr/>
            <p:nvPr/>
          </p:nvSpPr>
          <p:spPr>
            <a:xfrm>
              <a:off x="73113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17"/>
            <p:cNvSpPr/>
            <p:nvPr/>
          </p:nvSpPr>
          <p:spPr>
            <a:xfrm>
              <a:off x="41660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17"/>
            <p:cNvSpPr/>
            <p:nvPr/>
          </p:nvSpPr>
          <p:spPr>
            <a:xfrm>
              <a:off x="73113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1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17"/>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1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17"/>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1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1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17"/>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17"/>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17"/>
            <p:cNvSpPr/>
            <p:nvPr/>
          </p:nvSpPr>
          <p:spPr>
            <a:xfrm>
              <a:off x="5731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17"/>
            <p:cNvSpPr/>
            <p:nvPr/>
          </p:nvSpPr>
          <p:spPr>
            <a:xfrm>
              <a:off x="41660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17"/>
            <p:cNvSpPr/>
            <p:nvPr/>
          </p:nvSpPr>
          <p:spPr>
            <a:xfrm>
              <a:off x="73113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17"/>
            <p:cNvSpPr/>
            <p:nvPr/>
          </p:nvSpPr>
          <p:spPr>
            <a:xfrm>
              <a:off x="41660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17"/>
            <p:cNvSpPr/>
            <p:nvPr/>
          </p:nvSpPr>
          <p:spPr>
            <a:xfrm>
              <a:off x="73113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1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17"/>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1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17"/>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1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17"/>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17"/>
            <p:cNvSpPr/>
            <p:nvPr/>
          </p:nvSpPr>
          <p:spPr>
            <a:xfrm>
              <a:off x="5731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17"/>
            <p:cNvSpPr/>
            <p:nvPr/>
          </p:nvSpPr>
          <p:spPr>
            <a:xfrm>
              <a:off x="41660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17"/>
            <p:cNvSpPr/>
            <p:nvPr/>
          </p:nvSpPr>
          <p:spPr>
            <a:xfrm>
              <a:off x="73113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17"/>
            <p:cNvSpPr/>
            <p:nvPr/>
          </p:nvSpPr>
          <p:spPr>
            <a:xfrm>
              <a:off x="41660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17"/>
            <p:cNvSpPr/>
            <p:nvPr/>
          </p:nvSpPr>
          <p:spPr>
            <a:xfrm>
              <a:off x="73113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17"/>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1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17"/>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1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1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17"/>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1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17"/>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17"/>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17"/>
            <p:cNvSpPr/>
            <p:nvPr/>
          </p:nvSpPr>
          <p:spPr>
            <a:xfrm>
              <a:off x="-52972"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17"/>
            <p:cNvSpPr/>
            <p:nvPr/>
          </p:nvSpPr>
          <p:spPr>
            <a:xfrm>
              <a:off x="10355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17"/>
            <p:cNvSpPr/>
            <p:nvPr/>
          </p:nvSpPr>
          <p:spPr>
            <a:xfrm>
              <a:off x="10355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1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17"/>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1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17"/>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17"/>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17"/>
            <p:cNvSpPr/>
            <p:nvPr/>
          </p:nvSpPr>
          <p:spPr>
            <a:xfrm>
              <a:off x="-52972"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17"/>
            <p:cNvSpPr/>
            <p:nvPr/>
          </p:nvSpPr>
          <p:spPr>
            <a:xfrm>
              <a:off x="10355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17"/>
            <p:cNvSpPr/>
            <p:nvPr/>
          </p:nvSpPr>
          <p:spPr>
            <a:xfrm>
              <a:off x="10355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1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17"/>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1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17"/>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17"/>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17"/>
            <p:cNvSpPr/>
            <p:nvPr/>
          </p:nvSpPr>
          <p:spPr>
            <a:xfrm>
              <a:off x="-52972"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17"/>
            <p:cNvSpPr/>
            <p:nvPr/>
          </p:nvSpPr>
          <p:spPr>
            <a:xfrm>
              <a:off x="10355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17"/>
            <p:cNvSpPr/>
            <p:nvPr/>
          </p:nvSpPr>
          <p:spPr>
            <a:xfrm>
              <a:off x="10355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1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17"/>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1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17"/>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17"/>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17"/>
            <p:cNvSpPr/>
            <p:nvPr/>
          </p:nvSpPr>
          <p:spPr>
            <a:xfrm>
              <a:off x="-52972"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17"/>
            <p:cNvSpPr/>
            <p:nvPr/>
          </p:nvSpPr>
          <p:spPr>
            <a:xfrm>
              <a:off x="10355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17"/>
            <p:cNvSpPr/>
            <p:nvPr/>
          </p:nvSpPr>
          <p:spPr>
            <a:xfrm>
              <a:off x="10355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1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17"/>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1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17"/>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17"/>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17"/>
            <p:cNvSpPr/>
            <p:nvPr/>
          </p:nvSpPr>
          <p:spPr>
            <a:xfrm>
              <a:off x="-52972"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17"/>
            <p:cNvSpPr/>
            <p:nvPr/>
          </p:nvSpPr>
          <p:spPr>
            <a:xfrm>
              <a:off x="10355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17"/>
            <p:cNvSpPr/>
            <p:nvPr/>
          </p:nvSpPr>
          <p:spPr>
            <a:xfrm>
              <a:off x="10355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1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17"/>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17"/>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17"/>
            <p:cNvSpPr/>
            <p:nvPr/>
          </p:nvSpPr>
          <p:spPr>
            <a:xfrm>
              <a:off x="-52972"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17"/>
            <p:cNvSpPr/>
            <p:nvPr/>
          </p:nvSpPr>
          <p:spPr>
            <a:xfrm>
              <a:off x="10355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17"/>
            <p:cNvSpPr/>
            <p:nvPr/>
          </p:nvSpPr>
          <p:spPr>
            <a:xfrm>
              <a:off x="10355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1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17"/>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1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17"/>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1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17"/>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1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17"/>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1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1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17"/>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17"/>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17"/>
            <p:cNvSpPr/>
            <p:nvPr/>
          </p:nvSpPr>
          <p:spPr>
            <a:xfrm>
              <a:off x="5595008"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17"/>
            <p:cNvSpPr/>
            <p:nvPr/>
          </p:nvSpPr>
          <p:spPr>
            <a:xfrm>
              <a:off x="5437007"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17"/>
            <p:cNvSpPr/>
            <p:nvPr/>
          </p:nvSpPr>
          <p:spPr>
            <a:xfrm>
              <a:off x="5751534"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1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17"/>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1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17"/>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17"/>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17"/>
            <p:cNvSpPr/>
            <p:nvPr/>
          </p:nvSpPr>
          <p:spPr>
            <a:xfrm>
              <a:off x="5595008"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17"/>
            <p:cNvSpPr/>
            <p:nvPr/>
          </p:nvSpPr>
          <p:spPr>
            <a:xfrm>
              <a:off x="5437007"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17"/>
            <p:cNvSpPr/>
            <p:nvPr/>
          </p:nvSpPr>
          <p:spPr>
            <a:xfrm>
              <a:off x="5751534"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17"/>
            <p:cNvSpPr/>
            <p:nvPr/>
          </p:nvSpPr>
          <p:spPr>
            <a:xfrm>
              <a:off x="5437007"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17"/>
            <p:cNvSpPr/>
            <p:nvPr/>
          </p:nvSpPr>
          <p:spPr>
            <a:xfrm>
              <a:off x="5751534"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1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17"/>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1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17"/>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1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17"/>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17"/>
            <p:cNvSpPr/>
            <p:nvPr/>
          </p:nvSpPr>
          <p:spPr>
            <a:xfrm>
              <a:off x="5595008"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17"/>
            <p:cNvSpPr/>
            <p:nvPr/>
          </p:nvSpPr>
          <p:spPr>
            <a:xfrm>
              <a:off x="5437007"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17"/>
            <p:cNvSpPr/>
            <p:nvPr/>
          </p:nvSpPr>
          <p:spPr>
            <a:xfrm>
              <a:off x="5751534"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17"/>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1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17"/>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1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1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17"/>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17"/>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17"/>
            <p:cNvSpPr/>
            <p:nvPr/>
          </p:nvSpPr>
          <p:spPr>
            <a:xfrm>
              <a:off x="4967427"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17"/>
            <p:cNvSpPr/>
            <p:nvPr/>
          </p:nvSpPr>
          <p:spPr>
            <a:xfrm>
              <a:off x="481090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17"/>
            <p:cNvSpPr/>
            <p:nvPr/>
          </p:nvSpPr>
          <p:spPr>
            <a:xfrm>
              <a:off x="5123954"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1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17"/>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1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17"/>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17"/>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17"/>
            <p:cNvSpPr/>
            <p:nvPr/>
          </p:nvSpPr>
          <p:spPr>
            <a:xfrm>
              <a:off x="4967427"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17"/>
            <p:cNvSpPr/>
            <p:nvPr/>
          </p:nvSpPr>
          <p:spPr>
            <a:xfrm>
              <a:off x="481090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17"/>
            <p:cNvSpPr/>
            <p:nvPr/>
          </p:nvSpPr>
          <p:spPr>
            <a:xfrm>
              <a:off x="5123954"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17"/>
            <p:cNvSpPr/>
            <p:nvPr/>
          </p:nvSpPr>
          <p:spPr>
            <a:xfrm>
              <a:off x="481090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17"/>
            <p:cNvSpPr/>
            <p:nvPr/>
          </p:nvSpPr>
          <p:spPr>
            <a:xfrm>
              <a:off x="5123954"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1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17"/>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1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17"/>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1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17"/>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17"/>
            <p:cNvSpPr/>
            <p:nvPr/>
          </p:nvSpPr>
          <p:spPr>
            <a:xfrm>
              <a:off x="4967427"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17"/>
            <p:cNvSpPr/>
            <p:nvPr/>
          </p:nvSpPr>
          <p:spPr>
            <a:xfrm>
              <a:off x="481090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17"/>
            <p:cNvSpPr/>
            <p:nvPr/>
          </p:nvSpPr>
          <p:spPr>
            <a:xfrm>
              <a:off x="5123954"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17"/>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1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17"/>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1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1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17"/>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17"/>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17"/>
            <p:cNvSpPr/>
            <p:nvPr/>
          </p:nvSpPr>
          <p:spPr>
            <a:xfrm>
              <a:off x="4339846"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17"/>
            <p:cNvSpPr/>
            <p:nvPr/>
          </p:nvSpPr>
          <p:spPr>
            <a:xfrm>
              <a:off x="4183320"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17"/>
            <p:cNvSpPr/>
            <p:nvPr/>
          </p:nvSpPr>
          <p:spPr>
            <a:xfrm>
              <a:off x="4496373"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1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17"/>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1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17"/>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17"/>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17"/>
            <p:cNvSpPr/>
            <p:nvPr/>
          </p:nvSpPr>
          <p:spPr>
            <a:xfrm>
              <a:off x="4339846"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17"/>
            <p:cNvSpPr/>
            <p:nvPr/>
          </p:nvSpPr>
          <p:spPr>
            <a:xfrm>
              <a:off x="4183320"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17"/>
            <p:cNvSpPr/>
            <p:nvPr/>
          </p:nvSpPr>
          <p:spPr>
            <a:xfrm>
              <a:off x="4496373"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17"/>
            <p:cNvSpPr/>
            <p:nvPr/>
          </p:nvSpPr>
          <p:spPr>
            <a:xfrm>
              <a:off x="4183320"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17"/>
            <p:cNvSpPr/>
            <p:nvPr/>
          </p:nvSpPr>
          <p:spPr>
            <a:xfrm>
              <a:off x="4496373"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1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17"/>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1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17"/>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1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17"/>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17"/>
            <p:cNvSpPr/>
            <p:nvPr/>
          </p:nvSpPr>
          <p:spPr>
            <a:xfrm>
              <a:off x="4339846"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17"/>
            <p:cNvSpPr/>
            <p:nvPr/>
          </p:nvSpPr>
          <p:spPr>
            <a:xfrm>
              <a:off x="4183320"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17"/>
            <p:cNvSpPr/>
            <p:nvPr/>
          </p:nvSpPr>
          <p:spPr>
            <a:xfrm>
              <a:off x="4496373"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17"/>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1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17"/>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1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1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17"/>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17"/>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17"/>
            <p:cNvSpPr/>
            <p:nvPr/>
          </p:nvSpPr>
          <p:spPr>
            <a:xfrm>
              <a:off x="371091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17"/>
            <p:cNvSpPr/>
            <p:nvPr/>
          </p:nvSpPr>
          <p:spPr>
            <a:xfrm>
              <a:off x="355438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17"/>
            <p:cNvSpPr/>
            <p:nvPr/>
          </p:nvSpPr>
          <p:spPr>
            <a:xfrm>
              <a:off x="386891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1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17"/>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1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17"/>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17"/>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17"/>
            <p:cNvSpPr/>
            <p:nvPr/>
          </p:nvSpPr>
          <p:spPr>
            <a:xfrm>
              <a:off x="371091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17"/>
            <p:cNvSpPr/>
            <p:nvPr/>
          </p:nvSpPr>
          <p:spPr>
            <a:xfrm>
              <a:off x="355438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17"/>
            <p:cNvSpPr/>
            <p:nvPr/>
          </p:nvSpPr>
          <p:spPr>
            <a:xfrm>
              <a:off x="386891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17"/>
            <p:cNvSpPr/>
            <p:nvPr/>
          </p:nvSpPr>
          <p:spPr>
            <a:xfrm>
              <a:off x="355438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17"/>
            <p:cNvSpPr/>
            <p:nvPr/>
          </p:nvSpPr>
          <p:spPr>
            <a:xfrm>
              <a:off x="386891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1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17"/>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1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17"/>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1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17"/>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17"/>
            <p:cNvSpPr/>
            <p:nvPr/>
          </p:nvSpPr>
          <p:spPr>
            <a:xfrm>
              <a:off x="371091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17"/>
            <p:cNvSpPr/>
            <p:nvPr/>
          </p:nvSpPr>
          <p:spPr>
            <a:xfrm>
              <a:off x="355438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17"/>
            <p:cNvSpPr/>
            <p:nvPr/>
          </p:nvSpPr>
          <p:spPr>
            <a:xfrm>
              <a:off x="386891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17"/>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1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17"/>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1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1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17"/>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17"/>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17"/>
            <p:cNvSpPr/>
            <p:nvPr/>
          </p:nvSpPr>
          <p:spPr>
            <a:xfrm>
              <a:off x="30833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17"/>
            <p:cNvSpPr/>
            <p:nvPr/>
          </p:nvSpPr>
          <p:spPr>
            <a:xfrm>
              <a:off x="2926807"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17"/>
            <p:cNvSpPr/>
            <p:nvPr/>
          </p:nvSpPr>
          <p:spPr>
            <a:xfrm>
              <a:off x="324133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1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17"/>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1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17"/>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17"/>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17"/>
            <p:cNvSpPr/>
            <p:nvPr/>
          </p:nvSpPr>
          <p:spPr>
            <a:xfrm>
              <a:off x="30833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17"/>
            <p:cNvSpPr/>
            <p:nvPr/>
          </p:nvSpPr>
          <p:spPr>
            <a:xfrm>
              <a:off x="2926807"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17"/>
            <p:cNvSpPr/>
            <p:nvPr/>
          </p:nvSpPr>
          <p:spPr>
            <a:xfrm>
              <a:off x="324133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17"/>
            <p:cNvSpPr/>
            <p:nvPr/>
          </p:nvSpPr>
          <p:spPr>
            <a:xfrm>
              <a:off x="2926807"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17"/>
            <p:cNvSpPr/>
            <p:nvPr/>
          </p:nvSpPr>
          <p:spPr>
            <a:xfrm>
              <a:off x="324133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1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17"/>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1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17"/>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1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17"/>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17"/>
            <p:cNvSpPr/>
            <p:nvPr/>
          </p:nvSpPr>
          <p:spPr>
            <a:xfrm>
              <a:off x="30833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17"/>
            <p:cNvSpPr/>
            <p:nvPr/>
          </p:nvSpPr>
          <p:spPr>
            <a:xfrm>
              <a:off x="2926807"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17"/>
            <p:cNvSpPr/>
            <p:nvPr/>
          </p:nvSpPr>
          <p:spPr>
            <a:xfrm>
              <a:off x="324133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17"/>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1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17"/>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1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1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17"/>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p17"/>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17"/>
            <p:cNvSpPr/>
            <p:nvPr/>
          </p:nvSpPr>
          <p:spPr>
            <a:xfrm>
              <a:off x="2457228"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17"/>
            <p:cNvSpPr/>
            <p:nvPr/>
          </p:nvSpPr>
          <p:spPr>
            <a:xfrm>
              <a:off x="2299227"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17"/>
            <p:cNvSpPr/>
            <p:nvPr/>
          </p:nvSpPr>
          <p:spPr>
            <a:xfrm>
              <a:off x="2613754"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1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17"/>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1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17"/>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17"/>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17"/>
            <p:cNvSpPr/>
            <p:nvPr/>
          </p:nvSpPr>
          <p:spPr>
            <a:xfrm>
              <a:off x="2457228"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17"/>
            <p:cNvSpPr/>
            <p:nvPr/>
          </p:nvSpPr>
          <p:spPr>
            <a:xfrm>
              <a:off x="2299227"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17"/>
            <p:cNvSpPr/>
            <p:nvPr/>
          </p:nvSpPr>
          <p:spPr>
            <a:xfrm>
              <a:off x="2613754"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17"/>
            <p:cNvSpPr/>
            <p:nvPr/>
          </p:nvSpPr>
          <p:spPr>
            <a:xfrm>
              <a:off x="2299227"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17"/>
            <p:cNvSpPr/>
            <p:nvPr/>
          </p:nvSpPr>
          <p:spPr>
            <a:xfrm>
              <a:off x="2613754"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1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17"/>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1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17"/>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1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17"/>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17"/>
            <p:cNvSpPr/>
            <p:nvPr/>
          </p:nvSpPr>
          <p:spPr>
            <a:xfrm>
              <a:off x="2457228"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17"/>
            <p:cNvSpPr/>
            <p:nvPr/>
          </p:nvSpPr>
          <p:spPr>
            <a:xfrm>
              <a:off x="2299227"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17"/>
            <p:cNvSpPr/>
            <p:nvPr/>
          </p:nvSpPr>
          <p:spPr>
            <a:xfrm>
              <a:off x="2613754"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17"/>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1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17"/>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1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1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17"/>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17"/>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17"/>
            <p:cNvSpPr/>
            <p:nvPr/>
          </p:nvSpPr>
          <p:spPr>
            <a:xfrm>
              <a:off x="1829647"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17"/>
            <p:cNvSpPr/>
            <p:nvPr/>
          </p:nvSpPr>
          <p:spPr>
            <a:xfrm>
              <a:off x="167312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17"/>
            <p:cNvSpPr/>
            <p:nvPr/>
          </p:nvSpPr>
          <p:spPr>
            <a:xfrm>
              <a:off x="1984699"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1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17"/>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1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17"/>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17"/>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17"/>
            <p:cNvSpPr/>
            <p:nvPr/>
          </p:nvSpPr>
          <p:spPr>
            <a:xfrm>
              <a:off x="1829647"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17"/>
            <p:cNvSpPr/>
            <p:nvPr/>
          </p:nvSpPr>
          <p:spPr>
            <a:xfrm>
              <a:off x="167312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17"/>
            <p:cNvSpPr/>
            <p:nvPr/>
          </p:nvSpPr>
          <p:spPr>
            <a:xfrm>
              <a:off x="1984699"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17"/>
            <p:cNvSpPr/>
            <p:nvPr/>
          </p:nvSpPr>
          <p:spPr>
            <a:xfrm>
              <a:off x="167312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17"/>
            <p:cNvSpPr/>
            <p:nvPr/>
          </p:nvSpPr>
          <p:spPr>
            <a:xfrm>
              <a:off x="1984699"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1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17"/>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1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17"/>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1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17"/>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17"/>
            <p:cNvSpPr/>
            <p:nvPr/>
          </p:nvSpPr>
          <p:spPr>
            <a:xfrm>
              <a:off x="1829647"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17"/>
            <p:cNvSpPr/>
            <p:nvPr/>
          </p:nvSpPr>
          <p:spPr>
            <a:xfrm>
              <a:off x="167312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17"/>
            <p:cNvSpPr/>
            <p:nvPr/>
          </p:nvSpPr>
          <p:spPr>
            <a:xfrm>
              <a:off x="1984699"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17"/>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1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17"/>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1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p1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17"/>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17"/>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17"/>
            <p:cNvSpPr/>
            <p:nvPr/>
          </p:nvSpPr>
          <p:spPr>
            <a:xfrm>
              <a:off x="1200715" y="3784789"/>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17"/>
            <p:cNvSpPr/>
            <p:nvPr/>
          </p:nvSpPr>
          <p:spPr>
            <a:xfrm>
              <a:off x="1045663"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17"/>
            <p:cNvSpPr/>
            <p:nvPr/>
          </p:nvSpPr>
          <p:spPr>
            <a:xfrm>
              <a:off x="1357241" y="3942790"/>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1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17"/>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1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17"/>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17"/>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17"/>
            <p:cNvSpPr/>
            <p:nvPr/>
          </p:nvSpPr>
          <p:spPr>
            <a:xfrm>
              <a:off x="1200715" y="4413721"/>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17"/>
            <p:cNvSpPr/>
            <p:nvPr/>
          </p:nvSpPr>
          <p:spPr>
            <a:xfrm>
              <a:off x="1045663"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17"/>
            <p:cNvSpPr/>
            <p:nvPr/>
          </p:nvSpPr>
          <p:spPr>
            <a:xfrm>
              <a:off x="1357241" y="4570248"/>
              <a:ext cx="95096" cy="93744"/>
            </a:xfrm>
            <a:custGeom>
              <a:avLst/>
              <a:gdLst/>
              <a:ahLst/>
              <a:cxnLst/>
              <a:rect l="l" t="t" r="r" b="b"/>
              <a:pathLst>
                <a:path w="774" h="763" extrusionOk="0">
                  <a:moveTo>
                    <a:pt x="393" y="1"/>
                  </a:moveTo>
                  <a:cubicBezTo>
                    <a:pt x="179" y="1"/>
                    <a:pt x="0" y="168"/>
                    <a:pt x="0" y="382"/>
                  </a:cubicBezTo>
                  <a:cubicBezTo>
                    <a:pt x="0" y="596"/>
                    <a:pt x="179" y="763"/>
                    <a:pt x="393" y="763"/>
                  </a:cubicBezTo>
                  <a:cubicBezTo>
                    <a:pt x="607" y="763"/>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17"/>
            <p:cNvSpPr/>
            <p:nvPr/>
          </p:nvSpPr>
          <p:spPr>
            <a:xfrm>
              <a:off x="1045663"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17"/>
            <p:cNvSpPr/>
            <p:nvPr/>
          </p:nvSpPr>
          <p:spPr>
            <a:xfrm>
              <a:off x="1357241" y="4257195"/>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1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17"/>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1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17"/>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1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17"/>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17"/>
            <p:cNvSpPr/>
            <p:nvPr/>
          </p:nvSpPr>
          <p:spPr>
            <a:xfrm>
              <a:off x="1200715" y="5041302"/>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17"/>
            <p:cNvSpPr/>
            <p:nvPr/>
          </p:nvSpPr>
          <p:spPr>
            <a:xfrm>
              <a:off x="1045663"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17"/>
            <p:cNvSpPr/>
            <p:nvPr/>
          </p:nvSpPr>
          <p:spPr>
            <a:xfrm>
              <a:off x="1357241" y="4884775"/>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17"/>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1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17"/>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1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1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17"/>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17"/>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17"/>
            <p:cNvSpPr/>
            <p:nvPr/>
          </p:nvSpPr>
          <p:spPr>
            <a:xfrm>
              <a:off x="5731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17"/>
            <p:cNvSpPr/>
            <p:nvPr/>
          </p:nvSpPr>
          <p:spPr>
            <a:xfrm>
              <a:off x="41660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p17"/>
            <p:cNvSpPr/>
            <p:nvPr/>
          </p:nvSpPr>
          <p:spPr>
            <a:xfrm>
              <a:off x="73113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1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17"/>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1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17"/>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17"/>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17"/>
            <p:cNvSpPr/>
            <p:nvPr/>
          </p:nvSpPr>
          <p:spPr>
            <a:xfrm>
              <a:off x="5731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17"/>
            <p:cNvSpPr/>
            <p:nvPr/>
          </p:nvSpPr>
          <p:spPr>
            <a:xfrm>
              <a:off x="41660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17"/>
            <p:cNvSpPr/>
            <p:nvPr/>
          </p:nvSpPr>
          <p:spPr>
            <a:xfrm>
              <a:off x="73113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17"/>
            <p:cNvSpPr/>
            <p:nvPr/>
          </p:nvSpPr>
          <p:spPr>
            <a:xfrm>
              <a:off x="41660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17"/>
            <p:cNvSpPr/>
            <p:nvPr/>
          </p:nvSpPr>
          <p:spPr>
            <a:xfrm>
              <a:off x="73113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1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17"/>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1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17"/>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1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17"/>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17"/>
            <p:cNvSpPr/>
            <p:nvPr/>
          </p:nvSpPr>
          <p:spPr>
            <a:xfrm>
              <a:off x="5731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17"/>
            <p:cNvSpPr/>
            <p:nvPr/>
          </p:nvSpPr>
          <p:spPr>
            <a:xfrm>
              <a:off x="41660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p17"/>
            <p:cNvSpPr/>
            <p:nvPr/>
          </p:nvSpPr>
          <p:spPr>
            <a:xfrm>
              <a:off x="73113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p17"/>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1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17"/>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1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p1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17"/>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17"/>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17"/>
            <p:cNvSpPr/>
            <p:nvPr/>
          </p:nvSpPr>
          <p:spPr>
            <a:xfrm>
              <a:off x="-52972"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17"/>
            <p:cNvSpPr/>
            <p:nvPr/>
          </p:nvSpPr>
          <p:spPr>
            <a:xfrm>
              <a:off x="10355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p1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0" name="Google Shape;2940;p17"/>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17"/>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17"/>
            <p:cNvSpPr/>
            <p:nvPr/>
          </p:nvSpPr>
          <p:spPr>
            <a:xfrm>
              <a:off x="-52972"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17"/>
            <p:cNvSpPr/>
            <p:nvPr/>
          </p:nvSpPr>
          <p:spPr>
            <a:xfrm>
              <a:off x="10355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17"/>
            <p:cNvSpPr/>
            <p:nvPr/>
          </p:nvSpPr>
          <p:spPr>
            <a:xfrm>
              <a:off x="10355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1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17"/>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17"/>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17"/>
            <p:cNvSpPr/>
            <p:nvPr/>
          </p:nvSpPr>
          <p:spPr>
            <a:xfrm>
              <a:off x="-52972"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p17"/>
            <p:cNvSpPr/>
            <p:nvPr/>
          </p:nvSpPr>
          <p:spPr>
            <a:xfrm>
              <a:off x="10355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p1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17"/>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1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1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17"/>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p1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1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17"/>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1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1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p17"/>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1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1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17"/>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1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1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17"/>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1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17"/>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1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1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17"/>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1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1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17"/>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17"/>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p17"/>
            <p:cNvSpPr/>
            <p:nvPr/>
          </p:nvSpPr>
          <p:spPr>
            <a:xfrm>
              <a:off x="8734250"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17"/>
            <p:cNvSpPr/>
            <p:nvPr/>
          </p:nvSpPr>
          <p:spPr>
            <a:xfrm>
              <a:off x="8576249"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17"/>
            <p:cNvSpPr/>
            <p:nvPr/>
          </p:nvSpPr>
          <p:spPr>
            <a:xfrm>
              <a:off x="8890776"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17"/>
            <p:cNvSpPr/>
            <p:nvPr/>
          </p:nvSpPr>
          <p:spPr>
            <a:xfrm>
              <a:off x="8576249"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17"/>
            <p:cNvSpPr/>
            <p:nvPr/>
          </p:nvSpPr>
          <p:spPr>
            <a:xfrm>
              <a:off x="8890776"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p1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17"/>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1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17"/>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1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1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17"/>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17"/>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17"/>
            <p:cNvSpPr/>
            <p:nvPr/>
          </p:nvSpPr>
          <p:spPr>
            <a:xfrm>
              <a:off x="8734250"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17"/>
            <p:cNvSpPr/>
            <p:nvPr/>
          </p:nvSpPr>
          <p:spPr>
            <a:xfrm>
              <a:off x="8576249"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17"/>
            <p:cNvSpPr/>
            <p:nvPr/>
          </p:nvSpPr>
          <p:spPr>
            <a:xfrm>
              <a:off x="8890776"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17"/>
            <p:cNvSpPr/>
            <p:nvPr/>
          </p:nvSpPr>
          <p:spPr>
            <a:xfrm>
              <a:off x="8576249"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17"/>
            <p:cNvSpPr/>
            <p:nvPr/>
          </p:nvSpPr>
          <p:spPr>
            <a:xfrm>
              <a:off x="8890776"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1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17"/>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p1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17"/>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1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1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17"/>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17"/>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17"/>
            <p:cNvSpPr/>
            <p:nvPr/>
          </p:nvSpPr>
          <p:spPr>
            <a:xfrm>
              <a:off x="8734250"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17"/>
            <p:cNvSpPr/>
            <p:nvPr/>
          </p:nvSpPr>
          <p:spPr>
            <a:xfrm>
              <a:off x="8576249"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17"/>
            <p:cNvSpPr/>
            <p:nvPr/>
          </p:nvSpPr>
          <p:spPr>
            <a:xfrm>
              <a:off x="8890776"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17"/>
            <p:cNvSpPr/>
            <p:nvPr/>
          </p:nvSpPr>
          <p:spPr>
            <a:xfrm>
              <a:off x="8576249"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17"/>
            <p:cNvSpPr/>
            <p:nvPr/>
          </p:nvSpPr>
          <p:spPr>
            <a:xfrm>
              <a:off x="8890776"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1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17"/>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1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17"/>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1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1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17"/>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17"/>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17"/>
            <p:cNvSpPr/>
            <p:nvPr/>
          </p:nvSpPr>
          <p:spPr>
            <a:xfrm>
              <a:off x="8734250"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17"/>
            <p:cNvSpPr/>
            <p:nvPr/>
          </p:nvSpPr>
          <p:spPr>
            <a:xfrm>
              <a:off x="8576249"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17"/>
            <p:cNvSpPr/>
            <p:nvPr/>
          </p:nvSpPr>
          <p:spPr>
            <a:xfrm>
              <a:off x="8890776"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17"/>
            <p:cNvSpPr/>
            <p:nvPr/>
          </p:nvSpPr>
          <p:spPr>
            <a:xfrm>
              <a:off x="8576249"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17"/>
            <p:cNvSpPr/>
            <p:nvPr/>
          </p:nvSpPr>
          <p:spPr>
            <a:xfrm>
              <a:off x="8890776"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1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17"/>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1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17"/>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1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1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17"/>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p17"/>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17"/>
            <p:cNvSpPr/>
            <p:nvPr/>
          </p:nvSpPr>
          <p:spPr>
            <a:xfrm>
              <a:off x="8734250"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17"/>
            <p:cNvSpPr/>
            <p:nvPr/>
          </p:nvSpPr>
          <p:spPr>
            <a:xfrm>
              <a:off x="8576249"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17"/>
            <p:cNvSpPr/>
            <p:nvPr/>
          </p:nvSpPr>
          <p:spPr>
            <a:xfrm>
              <a:off x="8890776"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17"/>
            <p:cNvSpPr/>
            <p:nvPr/>
          </p:nvSpPr>
          <p:spPr>
            <a:xfrm>
              <a:off x="8576249"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17"/>
            <p:cNvSpPr/>
            <p:nvPr/>
          </p:nvSpPr>
          <p:spPr>
            <a:xfrm>
              <a:off x="8890776"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1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17"/>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1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17"/>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1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17"/>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17"/>
            <p:cNvSpPr/>
            <p:nvPr/>
          </p:nvSpPr>
          <p:spPr>
            <a:xfrm>
              <a:off x="8734250"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17"/>
            <p:cNvSpPr/>
            <p:nvPr/>
          </p:nvSpPr>
          <p:spPr>
            <a:xfrm>
              <a:off x="8576249"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17"/>
            <p:cNvSpPr/>
            <p:nvPr/>
          </p:nvSpPr>
          <p:spPr>
            <a:xfrm>
              <a:off x="8890776"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17"/>
            <p:cNvSpPr/>
            <p:nvPr/>
          </p:nvSpPr>
          <p:spPr>
            <a:xfrm>
              <a:off x="8576249"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17"/>
            <p:cNvSpPr/>
            <p:nvPr/>
          </p:nvSpPr>
          <p:spPr>
            <a:xfrm>
              <a:off x="8890776"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17"/>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1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17"/>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1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1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17"/>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1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1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17"/>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17"/>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17"/>
            <p:cNvSpPr/>
            <p:nvPr/>
          </p:nvSpPr>
          <p:spPr>
            <a:xfrm>
              <a:off x="8106669"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17"/>
            <p:cNvSpPr/>
            <p:nvPr/>
          </p:nvSpPr>
          <p:spPr>
            <a:xfrm>
              <a:off x="7950142"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17"/>
            <p:cNvSpPr/>
            <p:nvPr/>
          </p:nvSpPr>
          <p:spPr>
            <a:xfrm>
              <a:off x="8263196"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17"/>
            <p:cNvSpPr/>
            <p:nvPr/>
          </p:nvSpPr>
          <p:spPr>
            <a:xfrm>
              <a:off x="7950142"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17"/>
            <p:cNvSpPr/>
            <p:nvPr/>
          </p:nvSpPr>
          <p:spPr>
            <a:xfrm>
              <a:off x="8263196"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1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17"/>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1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17"/>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1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1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17"/>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17"/>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17"/>
            <p:cNvSpPr/>
            <p:nvPr/>
          </p:nvSpPr>
          <p:spPr>
            <a:xfrm>
              <a:off x="8106669"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17"/>
            <p:cNvSpPr/>
            <p:nvPr/>
          </p:nvSpPr>
          <p:spPr>
            <a:xfrm>
              <a:off x="7950142"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17"/>
            <p:cNvSpPr/>
            <p:nvPr/>
          </p:nvSpPr>
          <p:spPr>
            <a:xfrm>
              <a:off x="8263196"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17"/>
            <p:cNvSpPr/>
            <p:nvPr/>
          </p:nvSpPr>
          <p:spPr>
            <a:xfrm>
              <a:off x="7950142"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17"/>
            <p:cNvSpPr/>
            <p:nvPr/>
          </p:nvSpPr>
          <p:spPr>
            <a:xfrm>
              <a:off x="8263196"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1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17"/>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1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17"/>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1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1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17"/>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17"/>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17"/>
            <p:cNvSpPr/>
            <p:nvPr/>
          </p:nvSpPr>
          <p:spPr>
            <a:xfrm>
              <a:off x="8106669"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17"/>
            <p:cNvSpPr/>
            <p:nvPr/>
          </p:nvSpPr>
          <p:spPr>
            <a:xfrm>
              <a:off x="7950142"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17"/>
            <p:cNvSpPr/>
            <p:nvPr/>
          </p:nvSpPr>
          <p:spPr>
            <a:xfrm>
              <a:off x="8263196"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17"/>
            <p:cNvSpPr/>
            <p:nvPr/>
          </p:nvSpPr>
          <p:spPr>
            <a:xfrm>
              <a:off x="7950142"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17"/>
            <p:cNvSpPr/>
            <p:nvPr/>
          </p:nvSpPr>
          <p:spPr>
            <a:xfrm>
              <a:off x="8263196"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1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17"/>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1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17"/>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1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1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17"/>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17"/>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17"/>
            <p:cNvSpPr/>
            <p:nvPr/>
          </p:nvSpPr>
          <p:spPr>
            <a:xfrm>
              <a:off x="8106669"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17"/>
            <p:cNvSpPr/>
            <p:nvPr/>
          </p:nvSpPr>
          <p:spPr>
            <a:xfrm>
              <a:off x="7950142"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17"/>
            <p:cNvSpPr/>
            <p:nvPr/>
          </p:nvSpPr>
          <p:spPr>
            <a:xfrm>
              <a:off x="8263196"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17"/>
            <p:cNvSpPr/>
            <p:nvPr/>
          </p:nvSpPr>
          <p:spPr>
            <a:xfrm>
              <a:off x="7950142"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17"/>
            <p:cNvSpPr/>
            <p:nvPr/>
          </p:nvSpPr>
          <p:spPr>
            <a:xfrm>
              <a:off x="8263196"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1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17"/>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1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17"/>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1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1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17"/>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17"/>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17"/>
            <p:cNvSpPr/>
            <p:nvPr/>
          </p:nvSpPr>
          <p:spPr>
            <a:xfrm>
              <a:off x="8106669"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17"/>
            <p:cNvSpPr/>
            <p:nvPr/>
          </p:nvSpPr>
          <p:spPr>
            <a:xfrm>
              <a:off x="7950142"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17"/>
            <p:cNvSpPr/>
            <p:nvPr/>
          </p:nvSpPr>
          <p:spPr>
            <a:xfrm>
              <a:off x="8263196"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17"/>
            <p:cNvSpPr/>
            <p:nvPr/>
          </p:nvSpPr>
          <p:spPr>
            <a:xfrm>
              <a:off x="7950142"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17"/>
            <p:cNvSpPr/>
            <p:nvPr/>
          </p:nvSpPr>
          <p:spPr>
            <a:xfrm>
              <a:off x="8263196"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1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17"/>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1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17"/>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1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17"/>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17"/>
            <p:cNvSpPr/>
            <p:nvPr/>
          </p:nvSpPr>
          <p:spPr>
            <a:xfrm>
              <a:off x="8106669"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17"/>
            <p:cNvSpPr/>
            <p:nvPr/>
          </p:nvSpPr>
          <p:spPr>
            <a:xfrm>
              <a:off x="7950142"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17"/>
            <p:cNvSpPr/>
            <p:nvPr/>
          </p:nvSpPr>
          <p:spPr>
            <a:xfrm>
              <a:off x="8263196"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17"/>
            <p:cNvSpPr/>
            <p:nvPr/>
          </p:nvSpPr>
          <p:spPr>
            <a:xfrm>
              <a:off x="7950142"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17"/>
            <p:cNvSpPr/>
            <p:nvPr/>
          </p:nvSpPr>
          <p:spPr>
            <a:xfrm>
              <a:off x="8263196"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17"/>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1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17"/>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1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1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17"/>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1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1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17"/>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17"/>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17"/>
            <p:cNvSpPr/>
            <p:nvPr/>
          </p:nvSpPr>
          <p:spPr>
            <a:xfrm>
              <a:off x="7479088"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17"/>
            <p:cNvSpPr/>
            <p:nvPr/>
          </p:nvSpPr>
          <p:spPr>
            <a:xfrm>
              <a:off x="7322562"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17"/>
            <p:cNvSpPr/>
            <p:nvPr/>
          </p:nvSpPr>
          <p:spPr>
            <a:xfrm>
              <a:off x="7635615"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17"/>
            <p:cNvSpPr/>
            <p:nvPr/>
          </p:nvSpPr>
          <p:spPr>
            <a:xfrm>
              <a:off x="7322562"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17"/>
            <p:cNvSpPr/>
            <p:nvPr/>
          </p:nvSpPr>
          <p:spPr>
            <a:xfrm>
              <a:off x="7635615"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1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17"/>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1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17"/>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1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1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17"/>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17"/>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17"/>
            <p:cNvSpPr/>
            <p:nvPr/>
          </p:nvSpPr>
          <p:spPr>
            <a:xfrm>
              <a:off x="7479088"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17"/>
            <p:cNvSpPr/>
            <p:nvPr/>
          </p:nvSpPr>
          <p:spPr>
            <a:xfrm>
              <a:off x="7322562"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17"/>
            <p:cNvSpPr/>
            <p:nvPr/>
          </p:nvSpPr>
          <p:spPr>
            <a:xfrm>
              <a:off x="7635615"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17"/>
            <p:cNvSpPr/>
            <p:nvPr/>
          </p:nvSpPr>
          <p:spPr>
            <a:xfrm>
              <a:off x="7322562"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17"/>
            <p:cNvSpPr/>
            <p:nvPr/>
          </p:nvSpPr>
          <p:spPr>
            <a:xfrm>
              <a:off x="7635615"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1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17"/>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1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17"/>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1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1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17"/>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17"/>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17"/>
            <p:cNvSpPr/>
            <p:nvPr/>
          </p:nvSpPr>
          <p:spPr>
            <a:xfrm>
              <a:off x="7479088"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17"/>
            <p:cNvSpPr/>
            <p:nvPr/>
          </p:nvSpPr>
          <p:spPr>
            <a:xfrm>
              <a:off x="7322562"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17"/>
            <p:cNvSpPr/>
            <p:nvPr/>
          </p:nvSpPr>
          <p:spPr>
            <a:xfrm>
              <a:off x="7635615"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17"/>
            <p:cNvSpPr/>
            <p:nvPr/>
          </p:nvSpPr>
          <p:spPr>
            <a:xfrm>
              <a:off x="7322562"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17"/>
            <p:cNvSpPr/>
            <p:nvPr/>
          </p:nvSpPr>
          <p:spPr>
            <a:xfrm>
              <a:off x="7635615"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1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17"/>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1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17"/>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1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1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17"/>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17"/>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17"/>
            <p:cNvSpPr/>
            <p:nvPr/>
          </p:nvSpPr>
          <p:spPr>
            <a:xfrm>
              <a:off x="7479088"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17"/>
            <p:cNvSpPr/>
            <p:nvPr/>
          </p:nvSpPr>
          <p:spPr>
            <a:xfrm>
              <a:off x="7322562"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17"/>
            <p:cNvSpPr/>
            <p:nvPr/>
          </p:nvSpPr>
          <p:spPr>
            <a:xfrm>
              <a:off x="7635615"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17"/>
            <p:cNvSpPr/>
            <p:nvPr/>
          </p:nvSpPr>
          <p:spPr>
            <a:xfrm>
              <a:off x="7322562"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17"/>
            <p:cNvSpPr/>
            <p:nvPr/>
          </p:nvSpPr>
          <p:spPr>
            <a:xfrm>
              <a:off x="7635615"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1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17"/>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1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17"/>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1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1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17"/>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17"/>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17"/>
            <p:cNvSpPr/>
            <p:nvPr/>
          </p:nvSpPr>
          <p:spPr>
            <a:xfrm>
              <a:off x="7479088"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17"/>
            <p:cNvSpPr/>
            <p:nvPr/>
          </p:nvSpPr>
          <p:spPr>
            <a:xfrm>
              <a:off x="7322562"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17"/>
            <p:cNvSpPr/>
            <p:nvPr/>
          </p:nvSpPr>
          <p:spPr>
            <a:xfrm>
              <a:off x="7635615"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17"/>
            <p:cNvSpPr/>
            <p:nvPr/>
          </p:nvSpPr>
          <p:spPr>
            <a:xfrm>
              <a:off x="7322562"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17"/>
            <p:cNvSpPr/>
            <p:nvPr/>
          </p:nvSpPr>
          <p:spPr>
            <a:xfrm>
              <a:off x="7635615"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1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17"/>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1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17"/>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1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17"/>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17"/>
            <p:cNvSpPr/>
            <p:nvPr/>
          </p:nvSpPr>
          <p:spPr>
            <a:xfrm>
              <a:off x="7479088"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17"/>
            <p:cNvSpPr/>
            <p:nvPr/>
          </p:nvSpPr>
          <p:spPr>
            <a:xfrm>
              <a:off x="7322562"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17"/>
            <p:cNvSpPr/>
            <p:nvPr/>
          </p:nvSpPr>
          <p:spPr>
            <a:xfrm>
              <a:off x="7635615"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17"/>
            <p:cNvSpPr/>
            <p:nvPr/>
          </p:nvSpPr>
          <p:spPr>
            <a:xfrm>
              <a:off x="7322562"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17"/>
            <p:cNvSpPr/>
            <p:nvPr/>
          </p:nvSpPr>
          <p:spPr>
            <a:xfrm>
              <a:off x="7635615"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17"/>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1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17"/>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1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1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17"/>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1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1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17"/>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17"/>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17"/>
            <p:cNvSpPr/>
            <p:nvPr/>
          </p:nvSpPr>
          <p:spPr>
            <a:xfrm>
              <a:off x="685015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17"/>
            <p:cNvSpPr/>
            <p:nvPr/>
          </p:nvSpPr>
          <p:spPr>
            <a:xfrm>
              <a:off x="6693630"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17"/>
            <p:cNvSpPr/>
            <p:nvPr/>
          </p:nvSpPr>
          <p:spPr>
            <a:xfrm>
              <a:off x="7008157"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17"/>
            <p:cNvSpPr/>
            <p:nvPr/>
          </p:nvSpPr>
          <p:spPr>
            <a:xfrm>
              <a:off x="6693630"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17"/>
            <p:cNvSpPr/>
            <p:nvPr/>
          </p:nvSpPr>
          <p:spPr>
            <a:xfrm>
              <a:off x="7008157"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1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17"/>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1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17"/>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1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1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17"/>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17"/>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17"/>
            <p:cNvSpPr/>
            <p:nvPr/>
          </p:nvSpPr>
          <p:spPr>
            <a:xfrm>
              <a:off x="685015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17"/>
            <p:cNvSpPr/>
            <p:nvPr/>
          </p:nvSpPr>
          <p:spPr>
            <a:xfrm>
              <a:off x="6693630"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17"/>
            <p:cNvSpPr/>
            <p:nvPr/>
          </p:nvSpPr>
          <p:spPr>
            <a:xfrm>
              <a:off x="7008157"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17"/>
            <p:cNvSpPr/>
            <p:nvPr/>
          </p:nvSpPr>
          <p:spPr>
            <a:xfrm>
              <a:off x="6693630"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17"/>
            <p:cNvSpPr/>
            <p:nvPr/>
          </p:nvSpPr>
          <p:spPr>
            <a:xfrm>
              <a:off x="7008157"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1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17"/>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1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17"/>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1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1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17"/>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17"/>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17"/>
            <p:cNvSpPr/>
            <p:nvPr/>
          </p:nvSpPr>
          <p:spPr>
            <a:xfrm>
              <a:off x="685015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17"/>
            <p:cNvSpPr/>
            <p:nvPr/>
          </p:nvSpPr>
          <p:spPr>
            <a:xfrm>
              <a:off x="6693630"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17"/>
            <p:cNvSpPr/>
            <p:nvPr/>
          </p:nvSpPr>
          <p:spPr>
            <a:xfrm>
              <a:off x="7008157"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17"/>
            <p:cNvSpPr/>
            <p:nvPr/>
          </p:nvSpPr>
          <p:spPr>
            <a:xfrm>
              <a:off x="6693630"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17"/>
            <p:cNvSpPr/>
            <p:nvPr/>
          </p:nvSpPr>
          <p:spPr>
            <a:xfrm>
              <a:off x="7008157"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1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17"/>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1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17"/>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1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1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17"/>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17"/>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17"/>
            <p:cNvSpPr/>
            <p:nvPr/>
          </p:nvSpPr>
          <p:spPr>
            <a:xfrm>
              <a:off x="685015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17"/>
            <p:cNvSpPr/>
            <p:nvPr/>
          </p:nvSpPr>
          <p:spPr>
            <a:xfrm>
              <a:off x="6693630"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17"/>
            <p:cNvSpPr/>
            <p:nvPr/>
          </p:nvSpPr>
          <p:spPr>
            <a:xfrm>
              <a:off x="7008157"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17"/>
            <p:cNvSpPr/>
            <p:nvPr/>
          </p:nvSpPr>
          <p:spPr>
            <a:xfrm>
              <a:off x="6693630"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17"/>
            <p:cNvSpPr/>
            <p:nvPr/>
          </p:nvSpPr>
          <p:spPr>
            <a:xfrm>
              <a:off x="7008157"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1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17"/>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1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17"/>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1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1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17"/>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17"/>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17"/>
            <p:cNvSpPr/>
            <p:nvPr/>
          </p:nvSpPr>
          <p:spPr>
            <a:xfrm>
              <a:off x="685015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17"/>
            <p:cNvSpPr/>
            <p:nvPr/>
          </p:nvSpPr>
          <p:spPr>
            <a:xfrm>
              <a:off x="6693630"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17"/>
            <p:cNvSpPr/>
            <p:nvPr/>
          </p:nvSpPr>
          <p:spPr>
            <a:xfrm>
              <a:off x="7008157"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17"/>
            <p:cNvSpPr/>
            <p:nvPr/>
          </p:nvSpPr>
          <p:spPr>
            <a:xfrm>
              <a:off x="6693630"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17"/>
            <p:cNvSpPr/>
            <p:nvPr/>
          </p:nvSpPr>
          <p:spPr>
            <a:xfrm>
              <a:off x="7008157"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1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17"/>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1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17"/>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1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17"/>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17"/>
            <p:cNvSpPr/>
            <p:nvPr/>
          </p:nvSpPr>
          <p:spPr>
            <a:xfrm>
              <a:off x="685015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17"/>
            <p:cNvSpPr/>
            <p:nvPr/>
          </p:nvSpPr>
          <p:spPr>
            <a:xfrm>
              <a:off x="6693630"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17"/>
            <p:cNvSpPr/>
            <p:nvPr/>
          </p:nvSpPr>
          <p:spPr>
            <a:xfrm>
              <a:off x="7008157"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17"/>
            <p:cNvSpPr/>
            <p:nvPr/>
          </p:nvSpPr>
          <p:spPr>
            <a:xfrm>
              <a:off x="6693630"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17"/>
            <p:cNvSpPr/>
            <p:nvPr/>
          </p:nvSpPr>
          <p:spPr>
            <a:xfrm>
              <a:off x="7008157"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17"/>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1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17"/>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1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1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17"/>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1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17"/>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17"/>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17"/>
            <p:cNvSpPr/>
            <p:nvPr/>
          </p:nvSpPr>
          <p:spPr>
            <a:xfrm>
              <a:off x="622257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17"/>
            <p:cNvSpPr/>
            <p:nvPr/>
          </p:nvSpPr>
          <p:spPr>
            <a:xfrm>
              <a:off x="6066049"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17"/>
            <p:cNvSpPr/>
            <p:nvPr/>
          </p:nvSpPr>
          <p:spPr>
            <a:xfrm>
              <a:off x="6380577"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17"/>
            <p:cNvSpPr/>
            <p:nvPr/>
          </p:nvSpPr>
          <p:spPr>
            <a:xfrm>
              <a:off x="6066049"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17"/>
            <p:cNvSpPr/>
            <p:nvPr/>
          </p:nvSpPr>
          <p:spPr>
            <a:xfrm>
              <a:off x="6380577"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1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17"/>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1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17"/>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17"/>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17"/>
            <p:cNvSpPr/>
            <p:nvPr/>
          </p:nvSpPr>
          <p:spPr>
            <a:xfrm>
              <a:off x="622257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17"/>
            <p:cNvSpPr/>
            <p:nvPr/>
          </p:nvSpPr>
          <p:spPr>
            <a:xfrm>
              <a:off x="6066049"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17"/>
            <p:cNvSpPr/>
            <p:nvPr/>
          </p:nvSpPr>
          <p:spPr>
            <a:xfrm>
              <a:off x="6380577"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17"/>
            <p:cNvSpPr/>
            <p:nvPr/>
          </p:nvSpPr>
          <p:spPr>
            <a:xfrm>
              <a:off x="6066049"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17"/>
            <p:cNvSpPr/>
            <p:nvPr/>
          </p:nvSpPr>
          <p:spPr>
            <a:xfrm>
              <a:off x="6380577"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1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17"/>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1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17"/>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17"/>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17"/>
            <p:cNvSpPr/>
            <p:nvPr/>
          </p:nvSpPr>
          <p:spPr>
            <a:xfrm>
              <a:off x="622257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17"/>
            <p:cNvSpPr/>
            <p:nvPr/>
          </p:nvSpPr>
          <p:spPr>
            <a:xfrm>
              <a:off x="6066049"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17"/>
            <p:cNvSpPr/>
            <p:nvPr/>
          </p:nvSpPr>
          <p:spPr>
            <a:xfrm>
              <a:off x="6380577"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17"/>
            <p:cNvSpPr/>
            <p:nvPr/>
          </p:nvSpPr>
          <p:spPr>
            <a:xfrm>
              <a:off x="6066049"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17"/>
            <p:cNvSpPr/>
            <p:nvPr/>
          </p:nvSpPr>
          <p:spPr>
            <a:xfrm>
              <a:off x="6380577"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1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17"/>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1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17"/>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17"/>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17"/>
            <p:cNvSpPr/>
            <p:nvPr/>
          </p:nvSpPr>
          <p:spPr>
            <a:xfrm>
              <a:off x="622257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17"/>
            <p:cNvSpPr/>
            <p:nvPr/>
          </p:nvSpPr>
          <p:spPr>
            <a:xfrm>
              <a:off x="6066049"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17"/>
            <p:cNvSpPr/>
            <p:nvPr/>
          </p:nvSpPr>
          <p:spPr>
            <a:xfrm>
              <a:off x="6380577"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17"/>
            <p:cNvSpPr/>
            <p:nvPr/>
          </p:nvSpPr>
          <p:spPr>
            <a:xfrm>
              <a:off x="6066049"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p17"/>
            <p:cNvSpPr/>
            <p:nvPr/>
          </p:nvSpPr>
          <p:spPr>
            <a:xfrm>
              <a:off x="6380577"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p1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17"/>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p1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17"/>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17"/>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3327;p17"/>
            <p:cNvSpPr/>
            <p:nvPr/>
          </p:nvSpPr>
          <p:spPr>
            <a:xfrm>
              <a:off x="622257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17"/>
            <p:cNvSpPr/>
            <p:nvPr/>
          </p:nvSpPr>
          <p:spPr>
            <a:xfrm>
              <a:off x="6066049"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17"/>
            <p:cNvSpPr/>
            <p:nvPr/>
          </p:nvSpPr>
          <p:spPr>
            <a:xfrm>
              <a:off x="6380577"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17"/>
            <p:cNvSpPr/>
            <p:nvPr/>
          </p:nvSpPr>
          <p:spPr>
            <a:xfrm>
              <a:off x="6066049"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17"/>
            <p:cNvSpPr/>
            <p:nvPr/>
          </p:nvSpPr>
          <p:spPr>
            <a:xfrm>
              <a:off x="6380577"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1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17"/>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17"/>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17"/>
            <p:cNvSpPr/>
            <p:nvPr/>
          </p:nvSpPr>
          <p:spPr>
            <a:xfrm>
              <a:off x="622257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p17"/>
            <p:cNvSpPr/>
            <p:nvPr/>
          </p:nvSpPr>
          <p:spPr>
            <a:xfrm>
              <a:off x="6066049"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3337;p17"/>
            <p:cNvSpPr/>
            <p:nvPr/>
          </p:nvSpPr>
          <p:spPr>
            <a:xfrm>
              <a:off x="6380577"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17"/>
            <p:cNvSpPr/>
            <p:nvPr/>
          </p:nvSpPr>
          <p:spPr>
            <a:xfrm>
              <a:off x="6066049"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3339;p17"/>
            <p:cNvSpPr/>
            <p:nvPr/>
          </p:nvSpPr>
          <p:spPr>
            <a:xfrm>
              <a:off x="6380577"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0" name="Google Shape;3340;p1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17"/>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1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17"/>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1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17"/>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1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17"/>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1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1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17"/>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17"/>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17"/>
            <p:cNvSpPr/>
            <p:nvPr/>
          </p:nvSpPr>
          <p:spPr>
            <a:xfrm>
              <a:off x="8734250"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17"/>
            <p:cNvSpPr/>
            <p:nvPr/>
          </p:nvSpPr>
          <p:spPr>
            <a:xfrm>
              <a:off x="8576249"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17"/>
            <p:cNvSpPr/>
            <p:nvPr/>
          </p:nvSpPr>
          <p:spPr>
            <a:xfrm>
              <a:off x="8890776"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1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17"/>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1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17"/>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17"/>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17"/>
            <p:cNvSpPr/>
            <p:nvPr/>
          </p:nvSpPr>
          <p:spPr>
            <a:xfrm>
              <a:off x="8734250"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17"/>
            <p:cNvSpPr/>
            <p:nvPr/>
          </p:nvSpPr>
          <p:spPr>
            <a:xfrm>
              <a:off x="8576249"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17"/>
            <p:cNvSpPr/>
            <p:nvPr/>
          </p:nvSpPr>
          <p:spPr>
            <a:xfrm>
              <a:off x="8890776"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17"/>
            <p:cNvSpPr/>
            <p:nvPr/>
          </p:nvSpPr>
          <p:spPr>
            <a:xfrm>
              <a:off x="8576249"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17"/>
            <p:cNvSpPr/>
            <p:nvPr/>
          </p:nvSpPr>
          <p:spPr>
            <a:xfrm>
              <a:off x="8890776"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1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17"/>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1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17"/>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1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17"/>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17"/>
            <p:cNvSpPr/>
            <p:nvPr/>
          </p:nvSpPr>
          <p:spPr>
            <a:xfrm>
              <a:off x="8734250"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17"/>
            <p:cNvSpPr/>
            <p:nvPr/>
          </p:nvSpPr>
          <p:spPr>
            <a:xfrm>
              <a:off x="8576249"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17"/>
            <p:cNvSpPr/>
            <p:nvPr/>
          </p:nvSpPr>
          <p:spPr>
            <a:xfrm>
              <a:off x="8890776"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17"/>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1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17"/>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1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1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17"/>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17"/>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17"/>
            <p:cNvSpPr/>
            <p:nvPr/>
          </p:nvSpPr>
          <p:spPr>
            <a:xfrm>
              <a:off x="8106669"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17"/>
            <p:cNvSpPr/>
            <p:nvPr/>
          </p:nvSpPr>
          <p:spPr>
            <a:xfrm>
              <a:off x="7950142"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17"/>
            <p:cNvSpPr/>
            <p:nvPr/>
          </p:nvSpPr>
          <p:spPr>
            <a:xfrm>
              <a:off x="8263196"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p1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17"/>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1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17"/>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17"/>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17"/>
            <p:cNvSpPr/>
            <p:nvPr/>
          </p:nvSpPr>
          <p:spPr>
            <a:xfrm>
              <a:off x="8106669"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17"/>
            <p:cNvSpPr/>
            <p:nvPr/>
          </p:nvSpPr>
          <p:spPr>
            <a:xfrm>
              <a:off x="7950142"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17"/>
            <p:cNvSpPr/>
            <p:nvPr/>
          </p:nvSpPr>
          <p:spPr>
            <a:xfrm>
              <a:off x="8263196"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17"/>
            <p:cNvSpPr/>
            <p:nvPr/>
          </p:nvSpPr>
          <p:spPr>
            <a:xfrm>
              <a:off x="7950142"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17"/>
            <p:cNvSpPr/>
            <p:nvPr/>
          </p:nvSpPr>
          <p:spPr>
            <a:xfrm>
              <a:off x="8263196"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1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17"/>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1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17"/>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1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17"/>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17"/>
            <p:cNvSpPr/>
            <p:nvPr/>
          </p:nvSpPr>
          <p:spPr>
            <a:xfrm>
              <a:off x="8106669"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17"/>
            <p:cNvSpPr/>
            <p:nvPr/>
          </p:nvSpPr>
          <p:spPr>
            <a:xfrm>
              <a:off x="7950142"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17"/>
            <p:cNvSpPr/>
            <p:nvPr/>
          </p:nvSpPr>
          <p:spPr>
            <a:xfrm>
              <a:off x="8263196"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17"/>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1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17"/>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1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1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17"/>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17"/>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17"/>
            <p:cNvSpPr/>
            <p:nvPr/>
          </p:nvSpPr>
          <p:spPr>
            <a:xfrm>
              <a:off x="7479088"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17"/>
            <p:cNvSpPr/>
            <p:nvPr/>
          </p:nvSpPr>
          <p:spPr>
            <a:xfrm>
              <a:off x="7322562"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17"/>
            <p:cNvSpPr/>
            <p:nvPr/>
          </p:nvSpPr>
          <p:spPr>
            <a:xfrm>
              <a:off x="7635615"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1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17"/>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1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17"/>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17"/>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17"/>
            <p:cNvSpPr/>
            <p:nvPr/>
          </p:nvSpPr>
          <p:spPr>
            <a:xfrm>
              <a:off x="7479088"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17"/>
            <p:cNvSpPr/>
            <p:nvPr/>
          </p:nvSpPr>
          <p:spPr>
            <a:xfrm>
              <a:off x="7322562"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17"/>
            <p:cNvSpPr/>
            <p:nvPr/>
          </p:nvSpPr>
          <p:spPr>
            <a:xfrm>
              <a:off x="7635615"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17"/>
            <p:cNvSpPr/>
            <p:nvPr/>
          </p:nvSpPr>
          <p:spPr>
            <a:xfrm>
              <a:off x="7322562"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17"/>
            <p:cNvSpPr/>
            <p:nvPr/>
          </p:nvSpPr>
          <p:spPr>
            <a:xfrm>
              <a:off x="7635615"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1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17"/>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1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17"/>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1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17"/>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17"/>
            <p:cNvSpPr/>
            <p:nvPr/>
          </p:nvSpPr>
          <p:spPr>
            <a:xfrm>
              <a:off x="7479088"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17"/>
            <p:cNvSpPr/>
            <p:nvPr/>
          </p:nvSpPr>
          <p:spPr>
            <a:xfrm>
              <a:off x="7322562"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17"/>
            <p:cNvSpPr/>
            <p:nvPr/>
          </p:nvSpPr>
          <p:spPr>
            <a:xfrm>
              <a:off x="7635615"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17"/>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1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17"/>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1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1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17"/>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17"/>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17"/>
            <p:cNvSpPr/>
            <p:nvPr/>
          </p:nvSpPr>
          <p:spPr>
            <a:xfrm>
              <a:off x="685015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17"/>
            <p:cNvSpPr/>
            <p:nvPr/>
          </p:nvSpPr>
          <p:spPr>
            <a:xfrm>
              <a:off x="6693630"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17"/>
            <p:cNvSpPr/>
            <p:nvPr/>
          </p:nvSpPr>
          <p:spPr>
            <a:xfrm>
              <a:off x="7008157"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1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17"/>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1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17"/>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17"/>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p17"/>
            <p:cNvSpPr/>
            <p:nvPr/>
          </p:nvSpPr>
          <p:spPr>
            <a:xfrm>
              <a:off x="685015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17"/>
            <p:cNvSpPr/>
            <p:nvPr/>
          </p:nvSpPr>
          <p:spPr>
            <a:xfrm>
              <a:off x="6693630"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17"/>
            <p:cNvSpPr/>
            <p:nvPr/>
          </p:nvSpPr>
          <p:spPr>
            <a:xfrm>
              <a:off x="7008157"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17"/>
            <p:cNvSpPr/>
            <p:nvPr/>
          </p:nvSpPr>
          <p:spPr>
            <a:xfrm>
              <a:off x="6693630"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17"/>
            <p:cNvSpPr/>
            <p:nvPr/>
          </p:nvSpPr>
          <p:spPr>
            <a:xfrm>
              <a:off x="7008157"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1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17"/>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1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17"/>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1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17"/>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17"/>
            <p:cNvSpPr/>
            <p:nvPr/>
          </p:nvSpPr>
          <p:spPr>
            <a:xfrm>
              <a:off x="685015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17"/>
            <p:cNvSpPr/>
            <p:nvPr/>
          </p:nvSpPr>
          <p:spPr>
            <a:xfrm>
              <a:off x="6693630"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17"/>
            <p:cNvSpPr/>
            <p:nvPr/>
          </p:nvSpPr>
          <p:spPr>
            <a:xfrm>
              <a:off x="7008157"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17"/>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1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17"/>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1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1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17"/>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17"/>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17"/>
            <p:cNvSpPr/>
            <p:nvPr/>
          </p:nvSpPr>
          <p:spPr>
            <a:xfrm>
              <a:off x="622257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17"/>
            <p:cNvSpPr/>
            <p:nvPr/>
          </p:nvSpPr>
          <p:spPr>
            <a:xfrm>
              <a:off x="6066049"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17"/>
            <p:cNvSpPr/>
            <p:nvPr/>
          </p:nvSpPr>
          <p:spPr>
            <a:xfrm>
              <a:off x="6380577"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1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17"/>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17"/>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17"/>
            <p:cNvSpPr/>
            <p:nvPr/>
          </p:nvSpPr>
          <p:spPr>
            <a:xfrm>
              <a:off x="622257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17"/>
            <p:cNvSpPr/>
            <p:nvPr/>
          </p:nvSpPr>
          <p:spPr>
            <a:xfrm>
              <a:off x="6066049"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17"/>
            <p:cNvSpPr/>
            <p:nvPr/>
          </p:nvSpPr>
          <p:spPr>
            <a:xfrm>
              <a:off x="6380577"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17"/>
            <p:cNvSpPr/>
            <p:nvPr/>
          </p:nvSpPr>
          <p:spPr>
            <a:xfrm>
              <a:off x="6066049"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17"/>
            <p:cNvSpPr/>
            <p:nvPr/>
          </p:nvSpPr>
          <p:spPr>
            <a:xfrm>
              <a:off x="6380577"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1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17"/>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17"/>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17"/>
            <p:cNvSpPr/>
            <p:nvPr/>
          </p:nvSpPr>
          <p:spPr>
            <a:xfrm>
              <a:off x="622257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17"/>
            <p:cNvSpPr/>
            <p:nvPr/>
          </p:nvSpPr>
          <p:spPr>
            <a:xfrm>
              <a:off x="6066049"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17"/>
            <p:cNvSpPr/>
            <p:nvPr/>
          </p:nvSpPr>
          <p:spPr>
            <a:xfrm>
              <a:off x="6380577"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1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17"/>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4">
  <p:cSld name="CUSTOM_1_2_2_1_2_1">
    <p:bg>
      <p:bgPr>
        <a:solidFill>
          <a:schemeClr val="accent1"/>
        </a:solidFill>
        <a:effectLst/>
      </p:bgPr>
    </p:bg>
    <p:spTree>
      <p:nvGrpSpPr>
        <p:cNvPr id="1" name="Shape 3487"/>
        <p:cNvGrpSpPr/>
        <p:nvPr/>
      </p:nvGrpSpPr>
      <p:grpSpPr>
        <a:xfrm>
          <a:off x="0" y="0"/>
          <a:ext cx="0" cy="0"/>
          <a:chOff x="0" y="0"/>
          <a:chExt cx="0" cy="0"/>
        </a:xfrm>
      </p:grpSpPr>
      <p:sp>
        <p:nvSpPr>
          <p:cNvPr id="3488" name="Google Shape;3488;p18"/>
          <p:cNvSpPr txBox="1">
            <a:spLocks noGrp="1"/>
          </p:cNvSpPr>
          <p:nvPr>
            <p:ph type="title"/>
          </p:nvPr>
        </p:nvSpPr>
        <p:spPr>
          <a:xfrm>
            <a:off x="720000" y="540000"/>
            <a:ext cx="4337700" cy="73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89" name="Google Shape;3489;p18"/>
          <p:cNvSpPr txBox="1">
            <a:spLocks noGrp="1"/>
          </p:cNvSpPr>
          <p:nvPr>
            <p:ph type="subTitle" idx="1"/>
          </p:nvPr>
        </p:nvSpPr>
        <p:spPr>
          <a:xfrm>
            <a:off x="1405050" y="2085975"/>
            <a:ext cx="2771700" cy="140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15000"/>
              </a:lnSpc>
              <a:spcBef>
                <a:spcPts val="1600"/>
              </a:spcBef>
              <a:spcAft>
                <a:spcPts val="0"/>
              </a:spcAft>
              <a:buSzPts val="16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600"/>
              <a:buNone/>
              <a:defRPr/>
            </a:lvl4pPr>
            <a:lvl5pPr lvl="4" algn="l">
              <a:lnSpc>
                <a:spcPct val="115000"/>
              </a:lnSpc>
              <a:spcBef>
                <a:spcPts val="1600"/>
              </a:spcBef>
              <a:spcAft>
                <a:spcPts val="0"/>
              </a:spcAft>
              <a:buSzPts val="1600"/>
              <a:buNone/>
              <a:defRPr/>
            </a:lvl5pPr>
            <a:lvl6pPr lvl="5" algn="l">
              <a:lnSpc>
                <a:spcPct val="115000"/>
              </a:lnSpc>
              <a:spcBef>
                <a:spcPts val="1600"/>
              </a:spcBef>
              <a:spcAft>
                <a:spcPts val="0"/>
              </a:spcAft>
              <a:buSzPts val="1600"/>
              <a:buNone/>
              <a:defRPr/>
            </a:lvl6pPr>
            <a:lvl7pPr lvl="6" algn="l">
              <a:lnSpc>
                <a:spcPct val="115000"/>
              </a:lnSpc>
              <a:spcBef>
                <a:spcPts val="1600"/>
              </a:spcBef>
              <a:spcAft>
                <a:spcPts val="0"/>
              </a:spcAft>
              <a:buSzPts val="1600"/>
              <a:buNone/>
              <a:defRPr/>
            </a:lvl7pPr>
            <a:lvl8pPr lvl="7" algn="l">
              <a:lnSpc>
                <a:spcPct val="115000"/>
              </a:lnSpc>
              <a:spcBef>
                <a:spcPts val="1600"/>
              </a:spcBef>
              <a:spcAft>
                <a:spcPts val="0"/>
              </a:spcAft>
              <a:buSzPts val="1600"/>
              <a:buNone/>
              <a:defRPr/>
            </a:lvl8pPr>
            <a:lvl9pPr lvl="8" algn="l">
              <a:lnSpc>
                <a:spcPct val="115000"/>
              </a:lnSpc>
              <a:spcBef>
                <a:spcPts val="1600"/>
              </a:spcBef>
              <a:spcAft>
                <a:spcPts val="160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1610"/>
        <p:cNvGrpSpPr/>
        <p:nvPr/>
      </p:nvGrpSpPr>
      <p:grpSpPr>
        <a:xfrm>
          <a:off x="0" y="0"/>
          <a:ext cx="0" cy="0"/>
          <a:chOff x="0" y="0"/>
          <a:chExt cx="0" cy="0"/>
        </a:xfrm>
      </p:grpSpPr>
      <p:grpSp>
        <p:nvGrpSpPr>
          <p:cNvPr id="1611" name="Google Shape;1611;p3"/>
          <p:cNvGrpSpPr/>
          <p:nvPr/>
        </p:nvGrpSpPr>
        <p:grpSpPr>
          <a:xfrm>
            <a:off x="0" y="-28624"/>
            <a:ext cx="9144039" cy="4318075"/>
            <a:chOff x="0" y="-28624"/>
            <a:chExt cx="9144039" cy="4318075"/>
          </a:xfrm>
        </p:grpSpPr>
        <p:sp>
          <p:nvSpPr>
            <p:cNvPr id="1612" name="Google Shape;1612;p3"/>
            <p:cNvSpPr/>
            <p:nvPr/>
          </p:nvSpPr>
          <p:spPr>
            <a:xfrm>
              <a:off x="0" y="400206"/>
              <a:ext cx="4571109" cy="3889244"/>
            </a:xfrm>
            <a:custGeom>
              <a:avLst/>
              <a:gdLst/>
              <a:ahLst/>
              <a:cxnLst/>
              <a:rect l="l" t="t" r="r" b="b"/>
              <a:pathLst>
                <a:path w="60663" h="51614" extrusionOk="0">
                  <a:moveTo>
                    <a:pt x="1" y="0"/>
                  </a:moveTo>
                  <a:lnTo>
                    <a:pt x="1" y="9978"/>
                  </a:lnTo>
                  <a:lnTo>
                    <a:pt x="60663" y="51614"/>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3"/>
            <p:cNvSpPr/>
            <p:nvPr/>
          </p:nvSpPr>
          <p:spPr>
            <a:xfrm>
              <a:off x="4571122" y="-28624"/>
              <a:ext cx="4572917" cy="4318075"/>
            </a:xfrm>
            <a:custGeom>
              <a:avLst/>
              <a:gdLst/>
              <a:ahLst/>
              <a:cxnLst/>
              <a:rect l="l" t="t" r="r" b="b"/>
              <a:pathLst>
                <a:path w="60687" h="57305" extrusionOk="0">
                  <a:moveTo>
                    <a:pt x="54638" y="0"/>
                  </a:moveTo>
                  <a:lnTo>
                    <a:pt x="0" y="57305"/>
                  </a:lnTo>
                  <a:lnTo>
                    <a:pt x="60686" y="5691"/>
                  </a:lnTo>
                  <a:lnTo>
                    <a:pt x="6068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4" name="Google Shape;1614;p3"/>
          <p:cNvSpPr txBox="1">
            <a:spLocks noGrp="1"/>
          </p:cNvSpPr>
          <p:nvPr>
            <p:ph type="title"/>
          </p:nvPr>
        </p:nvSpPr>
        <p:spPr>
          <a:xfrm>
            <a:off x="1349100" y="540000"/>
            <a:ext cx="64458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15" name="Google Shape;1615;p3"/>
          <p:cNvSpPr txBox="1">
            <a:spLocks noGrp="1"/>
          </p:cNvSpPr>
          <p:nvPr>
            <p:ph type="body" idx="1"/>
          </p:nvPr>
        </p:nvSpPr>
        <p:spPr>
          <a:xfrm>
            <a:off x="1076400" y="962025"/>
            <a:ext cx="6991200" cy="35910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162130"/>
              </a:buClr>
              <a:buSzPts val="1200"/>
              <a:buChar char="●"/>
              <a:defRPr sz="1200">
                <a:solidFill>
                  <a:srgbClr val="162130"/>
                </a:solidFill>
              </a:defRPr>
            </a:lvl1pPr>
            <a:lvl2pPr marL="914400" lvl="1" indent="-304800" algn="l">
              <a:lnSpc>
                <a:spcPct val="100000"/>
              </a:lnSpc>
              <a:spcBef>
                <a:spcPts val="1600"/>
              </a:spcBef>
              <a:spcAft>
                <a:spcPts val="0"/>
              </a:spcAft>
              <a:buClr>
                <a:srgbClr val="162130"/>
              </a:buClr>
              <a:buSzPts val="1200"/>
              <a:buChar char="○"/>
              <a:defRPr sz="1200">
                <a:solidFill>
                  <a:srgbClr val="162130"/>
                </a:solidFill>
              </a:defRPr>
            </a:lvl2pPr>
            <a:lvl3pPr marL="1371600" lvl="2" indent="-304800" algn="l">
              <a:lnSpc>
                <a:spcPct val="100000"/>
              </a:lnSpc>
              <a:spcBef>
                <a:spcPts val="1600"/>
              </a:spcBef>
              <a:spcAft>
                <a:spcPts val="0"/>
              </a:spcAft>
              <a:buClr>
                <a:srgbClr val="162130"/>
              </a:buClr>
              <a:buSzPts val="1200"/>
              <a:buChar char="■"/>
              <a:defRPr sz="1200">
                <a:solidFill>
                  <a:srgbClr val="162130"/>
                </a:solidFill>
              </a:defRPr>
            </a:lvl3pPr>
            <a:lvl4pPr marL="1828800" lvl="3" indent="-304800" algn="l">
              <a:lnSpc>
                <a:spcPct val="100000"/>
              </a:lnSpc>
              <a:spcBef>
                <a:spcPts val="1600"/>
              </a:spcBef>
              <a:spcAft>
                <a:spcPts val="0"/>
              </a:spcAft>
              <a:buClr>
                <a:srgbClr val="162130"/>
              </a:buClr>
              <a:buSzPts val="1200"/>
              <a:buChar char="●"/>
              <a:defRPr sz="1200">
                <a:solidFill>
                  <a:srgbClr val="162130"/>
                </a:solidFill>
              </a:defRPr>
            </a:lvl4pPr>
            <a:lvl5pPr marL="2286000" lvl="4" indent="-304800" algn="l">
              <a:lnSpc>
                <a:spcPct val="100000"/>
              </a:lnSpc>
              <a:spcBef>
                <a:spcPts val="1600"/>
              </a:spcBef>
              <a:spcAft>
                <a:spcPts val="0"/>
              </a:spcAft>
              <a:buClr>
                <a:srgbClr val="162130"/>
              </a:buClr>
              <a:buSzPts val="1200"/>
              <a:buChar char="○"/>
              <a:defRPr sz="1200">
                <a:solidFill>
                  <a:srgbClr val="162130"/>
                </a:solidFill>
              </a:defRPr>
            </a:lvl5pPr>
            <a:lvl6pPr marL="2743200" lvl="5" indent="-304800" algn="l">
              <a:lnSpc>
                <a:spcPct val="100000"/>
              </a:lnSpc>
              <a:spcBef>
                <a:spcPts val="1600"/>
              </a:spcBef>
              <a:spcAft>
                <a:spcPts val="0"/>
              </a:spcAft>
              <a:buClr>
                <a:srgbClr val="162130"/>
              </a:buClr>
              <a:buSzPts val="1200"/>
              <a:buChar char="■"/>
              <a:defRPr sz="1200">
                <a:solidFill>
                  <a:srgbClr val="162130"/>
                </a:solidFill>
              </a:defRPr>
            </a:lvl6pPr>
            <a:lvl7pPr marL="3200400" lvl="6" indent="-304800" algn="l">
              <a:lnSpc>
                <a:spcPct val="100000"/>
              </a:lnSpc>
              <a:spcBef>
                <a:spcPts val="1600"/>
              </a:spcBef>
              <a:spcAft>
                <a:spcPts val="0"/>
              </a:spcAft>
              <a:buClr>
                <a:srgbClr val="162130"/>
              </a:buClr>
              <a:buSzPts val="1200"/>
              <a:buChar char="●"/>
              <a:defRPr sz="1200">
                <a:solidFill>
                  <a:srgbClr val="162130"/>
                </a:solidFill>
              </a:defRPr>
            </a:lvl7pPr>
            <a:lvl8pPr marL="3657600" lvl="7" indent="-304800" algn="l">
              <a:lnSpc>
                <a:spcPct val="100000"/>
              </a:lnSpc>
              <a:spcBef>
                <a:spcPts val="1600"/>
              </a:spcBef>
              <a:spcAft>
                <a:spcPts val="0"/>
              </a:spcAft>
              <a:buClr>
                <a:srgbClr val="162130"/>
              </a:buClr>
              <a:buSzPts val="1200"/>
              <a:buChar char="○"/>
              <a:defRPr sz="1200">
                <a:solidFill>
                  <a:srgbClr val="162130"/>
                </a:solidFill>
              </a:defRPr>
            </a:lvl8pPr>
            <a:lvl9pPr marL="4114800" lvl="8" indent="-304800" algn="l">
              <a:lnSpc>
                <a:spcPct val="100000"/>
              </a:lnSpc>
              <a:spcBef>
                <a:spcPts val="1600"/>
              </a:spcBef>
              <a:spcAft>
                <a:spcPts val="1600"/>
              </a:spcAft>
              <a:buClr>
                <a:srgbClr val="162130"/>
              </a:buClr>
              <a:buSzPts val="1200"/>
              <a:buChar char="■"/>
              <a:defRPr sz="1200">
                <a:solidFill>
                  <a:srgbClr val="16213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 point">
  <p:cSld name="CUSTOM_1">
    <p:bg>
      <p:bgPr>
        <a:solidFill>
          <a:schemeClr val="accent2"/>
        </a:solidFill>
        <a:effectLst/>
      </p:bgPr>
    </p:bg>
    <p:spTree>
      <p:nvGrpSpPr>
        <p:cNvPr id="1" name="Shape 1616"/>
        <p:cNvGrpSpPr/>
        <p:nvPr/>
      </p:nvGrpSpPr>
      <p:grpSpPr>
        <a:xfrm>
          <a:off x="0" y="0"/>
          <a:ext cx="0" cy="0"/>
          <a:chOff x="0" y="0"/>
          <a:chExt cx="0" cy="0"/>
        </a:xfrm>
      </p:grpSpPr>
      <p:grpSp>
        <p:nvGrpSpPr>
          <p:cNvPr id="1617" name="Google Shape;1617;p4"/>
          <p:cNvGrpSpPr/>
          <p:nvPr/>
        </p:nvGrpSpPr>
        <p:grpSpPr>
          <a:xfrm flipH="1">
            <a:off x="-25" y="-419100"/>
            <a:ext cx="9136375" cy="5562607"/>
            <a:chOff x="-7728237" y="-419075"/>
            <a:chExt cx="15443501" cy="5562607"/>
          </a:xfrm>
        </p:grpSpPr>
        <p:sp>
          <p:nvSpPr>
            <p:cNvPr id="1618" name="Google Shape;1618;p4"/>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9" name="Google Shape;1619;p4"/>
            <p:cNvGrpSpPr/>
            <p:nvPr/>
          </p:nvGrpSpPr>
          <p:grpSpPr>
            <a:xfrm>
              <a:off x="-7728237" y="-419075"/>
              <a:ext cx="15443501" cy="5562607"/>
              <a:chOff x="-7728237" y="-419075"/>
              <a:chExt cx="15443501" cy="5562607"/>
            </a:xfrm>
          </p:grpSpPr>
          <p:sp>
            <p:nvSpPr>
              <p:cNvPr id="1620" name="Google Shape;1620;p4"/>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4"/>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4"/>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4"/>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4"/>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32" name="Google Shape;1632;p4"/>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33" name="Google Shape;1633;p4"/>
          <p:cNvSpPr txBox="1">
            <a:spLocks noGrp="1"/>
          </p:cNvSpPr>
          <p:nvPr>
            <p:ph type="subTitle" idx="1"/>
          </p:nvPr>
        </p:nvSpPr>
        <p:spPr>
          <a:xfrm>
            <a:off x="1256625" y="1701725"/>
            <a:ext cx="2975400" cy="266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15000"/>
              </a:lnSpc>
              <a:spcBef>
                <a:spcPts val="1600"/>
              </a:spcBef>
              <a:spcAft>
                <a:spcPts val="0"/>
              </a:spcAft>
              <a:buSzPts val="16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600"/>
              <a:buNone/>
              <a:defRPr/>
            </a:lvl4pPr>
            <a:lvl5pPr lvl="4" algn="l">
              <a:lnSpc>
                <a:spcPct val="115000"/>
              </a:lnSpc>
              <a:spcBef>
                <a:spcPts val="1600"/>
              </a:spcBef>
              <a:spcAft>
                <a:spcPts val="0"/>
              </a:spcAft>
              <a:buSzPts val="1600"/>
              <a:buNone/>
              <a:defRPr/>
            </a:lvl5pPr>
            <a:lvl6pPr lvl="5" algn="l">
              <a:lnSpc>
                <a:spcPct val="115000"/>
              </a:lnSpc>
              <a:spcBef>
                <a:spcPts val="1600"/>
              </a:spcBef>
              <a:spcAft>
                <a:spcPts val="0"/>
              </a:spcAft>
              <a:buSzPts val="1600"/>
              <a:buNone/>
              <a:defRPr/>
            </a:lvl6pPr>
            <a:lvl7pPr lvl="6" algn="l">
              <a:lnSpc>
                <a:spcPct val="115000"/>
              </a:lnSpc>
              <a:spcBef>
                <a:spcPts val="1600"/>
              </a:spcBef>
              <a:spcAft>
                <a:spcPts val="0"/>
              </a:spcAft>
              <a:buSzPts val="1600"/>
              <a:buNone/>
              <a:defRPr/>
            </a:lvl7pPr>
            <a:lvl8pPr lvl="7" algn="l">
              <a:lnSpc>
                <a:spcPct val="115000"/>
              </a:lnSpc>
              <a:spcBef>
                <a:spcPts val="1600"/>
              </a:spcBef>
              <a:spcAft>
                <a:spcPts val="0"/>
              </a:spcAft>
              <a:buSzPts val="1600"/>
              <a:buNone/>
              <a:defRPr/>
            </a:lvl8pPr>
            <a:lvl9pPr lvl="8" algn="l">
              <a:lnSpc>
                <a:spcPct val="115000"/>
              </a:lnSpc>
              <a:spcBef>
                <a:spcPts val="1600"/>
              </a:spcBef>
              <a:spcAft>
                <a:spcPts val="160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accent2"/>
        </a:solidFill>
        <a:effectLst/>
      </p:bgPr>
    </p:bg>
    <p:spTree>
      <p:nvGrpSpPr>
        <p:cNvPr id="1" name="Shape 1634"/>
        <p:cNvGrpSpPr/>
        <p:nvPr/>
      </p:nvGrpSpPr>
      <p:grpSpPr>
        <a:xfrm>
          <a:off x="0" y="0"/>
          <a:ext cx="0" cy="0"/>
          <a:chOff x="0" y="0"/>
          <a:chExt cx="0" cy="0"/>
        </a:xfrm>
      </p:grpSpPr>
      <p:grpSp>
        <p:nvGrpSpPr>
          <p:cNvPr id="1635" name="Google Shape;1635;p5"/>
          <p:cNvGrpSpPr/>
          <p:nvPr/>
        </p:nvGrpSpPr>
        <p:grpSpPr>
          <a:xfrm>
            <a:off x="-613" y="32"/>
            <a:ext cx="9162959" cy="5162845"/>
            <a:chOff x="14670875" y="846675"/>
            <a:chExt cx="7166400" cy="3385250"/>
          </a:xfrm>
        </p:grpSpPr>
        <p:sp>
          <p:nvSpPr>
            <p:cNvPr id="1636" name="Google Shape;1636;p5"/>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5"/>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5"/>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5"/>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5"/>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5"/>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1" name="Google Shape;1651;p5"/>
          <p:cNvSpPr txBox="1">
            <a:spLocks noGrp="1"/>
          </p:cNvSpPr>
          <p:nvPr>
            <p:ph type="title"/>
          </p:nvPr>
        </p:nvSpPr>
        <p:spPr>
          <a:xfrm>
            <a:off x="1661550" y="540000"/>
            <a:ext cx="58209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52" name="Google Shape;1652;p5"/>
          <p:cNvSpPr txBox="1">
            <a:spLocks noGrp="1"/>
          </p:cNvSpPr>
          <p:nvPr>
            <p:ph type="title" idx="2"/>
          </p:nvPr>
        </p:nvSpPr>
        <p:spPr>
          <a:xfrm>
            <a:off x="1485900" y="15811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53" name="Google Shape;1653;p5"/>
          <p:cNvSpPr txBox="1">
            <a:spLocks noGrp="1"/>
          </p:cNvSpPr>
          <p:nvPr>
            <p:ph type="subTitle" idx="1"/>
          </p:nvPr>
        </p:nvSpPr>
        <p:spPr>
          <a:xfrm>
            <a:off x="1238250" y="20669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54" name="Google Shape;1654;p5"/>
          <p:cNvSpPr txBox="1">
            <a:spLocks noGrp="1"/>
          </p:cNvSpPr>
          <p:nvPr>
            <p:ph type="subTitle" idx="3"/>
          </p:nvPr>
        </p:nvSpPr>
        <p:spPr>
          <a:xfrm>
            <a:off x="946350" y="24138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655" name="Google Shape;1655;p5"/>
          <p:cNvSpPr txBox="1">
            <a:spLocks noGrp="1"/>
          </p:cNvSpPr>
          <p:nvPr>
            <p:ph type="title" idx="4"/>
          </p:nvPr>
        </p:nvSpPr>
        <p:spPr>
          <a:xfrm>
            <a:off x="3933750" y="15811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56" name="Google Shape;1656;p5"/>
          <p:cNvSpPr txBox="1">
            <a:spLocks noGrp="1"/>
          </p:cNvSpPr>
          <p:nvPr>
            <p:ph type="subTitle" idx="5"/>
          </p:nvPr>
        </p:nvSpPr>
        <p:spPr>
          <a:xfrm>
            <a:off x="3686100" y="20669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57" name="Google Shape;1657;p5"/>
          <p:cNvSpPr txBox="1">
            <a:spLocks noGrp="1"/>
          </p:cNvSpPr>
          <p:nvPr>
            <p:ph type="subTitle" idx="6"/>
          </p:nvPr>
        </p:nvSpPr>
        <p:spPr>
          <a:xfrm>
            <a:off x="3427650" y="24138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658" name="Google Shape;1658;p5"/>
          <p:cNvSpPr txBox="1">
            <a:spLocks noGrp="1"/>
          </p:cNvSpPr>
          <p:nvPr>
            <p:ph type="title" idx="7"/>
          </p:nvPr>
        </p:nvSpPr>
        <p:spPr>
          <a:xfrm>
            <a:off x="6381600" y="15811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59" name="Google Shape;1659;p5"/>
          <p:cNvSpPr txBox="1">
            <a:spLocks noGrp="1"/>
          </p:cNvSpPr>
          <p:nvPr>
            <p:ph type="subTitle" idx="8"/>
          </p:nvPr>
        </p:nvSpPr>
        <p:spPr>
          <a:xfrm>
            <a:off x="6133950" y="20669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60" name="Google Shape;1660;p5"/>
          <p:cNvSpPr txBox="1">
            <a:spLocks noGrp="1"/>
          </p:cNvSpPr>
          <p:nvPr>
            <p:ph type="subTitle" idx="9"/>
          </p:nvPr>
        </p:nvSpPr>
        <p:spPr>
          <a:xfrm>
            <a:off x="5875500" y="24138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661" name="Google Shape;1661;p5"/>
          <p:cNvSpPr txBox="1">
            <a:spLocks noGrp="1"/>
          </p:cNvSpPr>
          <p:nvPr>
            <p:ph type="title" idx="13"/>
          </p:nvPr>
        </p:nvSpPr>
        <p:spPr>
          <a:xfrm>
            <a:off x="1485900" y="32135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62" name="Google Shape;1662;p5"/>
          <p:cNvSpPr txBox="1">
            <a:spLocks noGrp="1"/>
          </p:cNvSpPr>
          <p:nvPr>
            <p:ph type="subTitle" idx="14"/>
          </p:nvPr>
        </p:nvSpPr>
        <p:spPr>
          <a:xfrm>
            <a:off x="1238250" y="36993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63" name="Google Shape;1663;p5"/>
          <p:cNvSpPr txBox="1">
            <a:spLocks noGrp="1"/>
          </p:cNvSpPr>
          <p:nvPr>
            <p:ph type="subTitle" idx="15"/>
          </p:nvPr>
        </p:nvSpPr>
        <p:spPr>
          <a:xfrm>
            <a:off x="946350" y="40462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664" name="Google Shape;1664;p5"/>
          <p:cNvSpPr txBox="1">
            <a:spLocks noGrp="1"/>
          </p:cNvSpPr>
          <p:nvPr>
            <p:ph type="title" idx="16"/>
          </p:nvPr>
        </p:nvSpPr>
        <p:spPr>
          <a:xfrm>
            <a:off x="3933750" y="32135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65" name="Google Shape;1665;p5"/>
          <p:cNvSpPr txBox="1">
            <a:spLocks noGrp="1"/>
          </p:cNvSpPr>
          <p:nvPr>
            <p:ph type="subTitle" idx="17"/>
          </p:nvPr>
        </p:nvSpPr>
        <p:spPr>
          <a:xfrm>
            <a:off x="3686100" y="36993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66" name="Google Shape;1666;p5"/>
          <p:cNvSpPr txBox="1">
            <a:spLocks noGrp="1"/>
          </p:cNvSpPr>
          <p:nvPr>
            <p:ph type="subTitle" idx="18"/>
          </p:nvPr>
        </p:nvSpPr>
        <p:spPr>
          <a:xfrm>
            <a:off x="3427650" y="40462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667" name="Google Shape;1667;p5"/>
          <p:cNvSpPr txBox="1">
            <a:spLocks noGrp="1"/>
          </p:cNvSpPr>
          <p:nvPr>
            <p:ph type="title" idx="19"/>
          </p:nvPr>
        </p:nvSpPr>
        <p:spPr>
          <a:xfrm>
            <a:off x="6381600" y="32135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68" name="Google Shape;1668;p5"/>
          <p:cNvSpPr txBox="1">
            <a:spLocks noGrp="1"/>
          </p:cNvSpPr>
          <p:nvPr>
            <p:ph type="subTitle" idx="20"/>
          </p:nvPr>
        </p:nvSpPr>
        <p:spPr>
          <a:xfrm>
            <a:off x="6133950" y="36993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69" name="Google Shape;1669;p5"/>
          <p:cNvSpPr txBox="1">
            <a:spLocks noGrp="1"/>
          </p:cNvSpPr>
          <p:nvPr>
            <p:ph type="subTitle" idx="21"/>
          </p:nvPr>
        </p:nvSpPr>
        <p:spPr>
          <a:xfrm>
            <a:off x="5875500" y="40462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CUSTOM_1_1_1">
    <p:bg>
      <p:bgPr>
        <a:solidFill>
          <a:schemeClr val="accent2"/>
        </a:solidFill>
        <a:effectLst/>
      </p:bgPr>
    </p:bg>
    <p:spTree>
      <p:nvGrpSpPr>
        <p:cNvPr id="1" name="Shape 1670"/>
        <p:cNvGrpSpPr/>
        <p:nvPr/>
      </p:nvGrpSpPr>
      <p:grpSpPr>
        <a:xfrm>
          <a:off x="0" y="0"/>
          <a:ext cx="0" cy="0"/>
          <a:chOff x="0" y="0"/>
          <a:chExt cx="0" cy="0"/>
        </a:xfrm>
      </p:grpSpPr>
      <p:grpSp>
        <p:nvGrpSpPr>
          <p:cNvPr id="1671" name="Google Shape;1671;p6"/>
          <p:cNvGrpSpPr/>
          <p:nvPr/>
        </p:nvGrpSpPr>
        <p:grpSpPr>
          <a:xfrm>
            <a:off x="-66807" y="-86802"/>
            <a:ext cx="9277621" cy="6239545"/>
            <a:chOff x="14670875" y="846675"/>
            <a:chExt cx="7166400" cy="8013800"/>
          </a:xfrm>
        </p:grpSpPr>
        <p:sp>
          <p:nvSpPr>
            <p:cNvPr id="1672" name="Google Shape;1672;p6"/>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6"/>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6"/>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6"/>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6"/>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6"/>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6"/>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6"/>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6"/>
            <p:cNvSpPr/>
            <p:nvPr/>
          </p:nvSpPr>
          <p:spPr>
            <a:xfrm>
              <a:off x="14670875" y="4231900"/>
              <a:ext cx="3582900" cy="719450"/>
            </a:xfrm>
            <a:custGeom>
              <a:avLst/>
              <a:gdLst/>
              <a:ahLst/>
              <a:cxnLst/>
              <a:rect l="l" t="t" r="r" b="b"/>
              <a:pathLst>
                <a:path w="143316" h="28778" extrusionOk="0">
                  <a:moveTo>
                    <a:pt x="143316" y="0"/>
                  </a:moveTo>
                  <a:lnTo>
                    <a:pt x="0" y="14228"/>
                  </a:lnTo>
                  <a:lnTo>
                    <a:pt x="0" y="2877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6"/>
            <p:cNvSpPr/>
            <p:nvPr/>
          </p:nvSpPr>
          <p:spPr>
            <a:xfrm>
              <a:off x="14670875" y="4231900"/>
              <a:ext cx="3582900" cy="1506750"/>
            </a:xfrm>
            <a:custGeom>
              <a:avLst/>
              <a:gdLst/>
              <a:ahLst/>
              <a:cxnLst/>
              <a:rect l="l" t="t" r="r" b="b"/>
              <a:pathLst>
                <a:path w="143316" h="60270" extrusionOk="0">
                  <a:moveTo>
                    <a:pt x="143316" y="0"/>
                  </a:moveTo>
                  <a:lnTo>
                    <a:pt x="0" y="43994"/>
                  </a:lnTo>
                  <a:lnTo>
                    <a:pt x="0" y="602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6"/>
            <p:cNvSpPr/>
            <p:nvPr/>
          </p:nvSpPr>
          <p:spPr>
            <a:xfrm>
              <a:off x="14670875" y="4231900"/>
              <a:ext cx="3582900" cy="2459250"/>
            </a:xfrm>
            <a:custGeom>
              <a:avLst/>
              <a:gdLst/>
              <a:ahLst/>
              <a:cxnLst/>
              <a:rect l="l" t="t" r="r" b="b"/>
              <a:pathLst>
                <a:path w="143316" h="98370" extrusionOk="0">
                  <a:moveTo>
                    <a:pt x="143316" y="0"/>
                  </a:moveTo>
                  <a:lnTo>
                    <a:pt x="0" y="78165"/>
                  </a:lnTo>
                  <a:lnTo>
                    <a:pt x="0" y="983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6"/>
            <p:cNvSpPr/>
            <p:nvPr/>
          </p:nvSpPr>
          <p:spPr>
            <a:xfrm>
              <a:off x="14670875" y="4231900"/>
              <a:ext cx="3582900" cy="3384975"/>
            </a:xfrm>
            <a:custGeom>
              <a:avLst/>
              <a:gdLst/>
              <a:ahLst/>
              <a:cxnLst/>
              <a:rect l="l" t="t" r="r" b="b"/>
              <a:pathLst>
                <a:path w="143316" h="135399" extrusionOk="0">
                  <a:moveTo>
                    <a:pt x="143316" y="0"/>
                  </a:moveTo>
                  <a:lnTo>
                    <a:pt x="0" y="121896"/>
                  </a:lnTo>
                  <a:lnTo>
                    <a:pt x="0" y="135398"/>
                  </a:lnTo>
                  <a:lnTo>
                    <a:pt x="14264" y="13539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6"/>
            <p:cNvSpPr/>
            <p:nvPr/>
          </p:nvSpPr>
          <p:spPr>
            <a:xfrm>
              <a:off x="15650450" y="4231900"/>
              <a:ext cx="2603325" cy="3384975"/>
            </a:xfrm>
            <a:custGeom>
              <a:avLst/>
              <a:gdLst/>
              <a:ahLst/>
              <a:cxnLst/>
              <a:rect l="l" t="t" r="r" b="b"/>
              <a:pathLst>
                <a:path w="104133" h="135399" extrusionOk="0">
                  <a:moveTo>
                    <a:pt x="104133" y="0"/>
                  </a:moveTo>
                  <a:lnTo>
                    <a:pt x="1" y="135398"/>
                  </a:lnTo>
                  <a:lnTo>
                    <a:pt x="21384" y="135398"/>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6"/>
            <p:cNvSpPr/>
            <p:nvPr/>
          </p:nvSpPr>
          <p:spPr>
            <a:xfrm>
              <a:off x="16658625" y="4231900"/>
              <a:ext cx="1595150" cy="3384975"/>
            </a:xfrm>
            <a:custGeom>
              <a:avLst/>
              <a:gdLst/>
              <a:ahLst/>
              <a:cxnLst/>
              <a:rect l="l" t="t" r="r" b="b"/>
              <a:pathLst>
                <a:path w="63806" h="135399" extrusionOk="0">
                  <a:moveTo>
                    <a:pt x="63806" y="0"/>
                  </a:moveTo>
                  <a:lnTo>
                    <a:pt x="0" y="135398"/>
                  </a:lnTo>
                  <a:lnTo>
                    <a:pt x="17240" y="135398"/>
                  </a:lnTo>
                  <a:lnTo>
                    <a:pt x="6380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6"/>
            <p:cNvSpPr/>
            <p:nvPr/>
          </p:nvSpPr>
          <p:spPr>
            <a:xfrm>
              <a:off x="17217625" y="4231900"/>
              <a:ext cx="1036150" cy="4610700"/>
            </a:xfrm>
            <a:custGeom>
              <a:avLst/>
              <a:gdLst/>
              <a:ahLst/>
              <a:cxnLst/>
              <a:rect l="l" t="t" r="r" b="b"/>
              <a:pathLst>
                <a:path w="41446" h="184428" extrusionOk="0">
                  <a:moveTo>
                    <a:pt x="41446" y="0"/>
                  </a:moveTo>
                  <a:lnTo>
                    <a:pt x="0" y="184428"/>
                  </a:lnTo>
                  <a:lnTo>
                    <a:pt x="21324" y="180213"/>
                  </a:lnTo>
                  <a:lnTo>
                    <a:pt x="4144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6"/>
            <p:cNvSpPr/>
            <p:nvPr/>
          </p:nvSpPr>
          <p:spPr>
            <a:xfrm>
              <a:off x="18249000" y="4231900"/>
              <a:ext cx="519125" cy="4487775"/>
            </a:xfrm>
            <a:custGeom>
              <a:avLst/>
              <a:gdLst/>
              <a:ahLst/>
              <a:cxnLst/>
              <a:rect l="l" t="t" r="r" b="b"/>
              <a:pathLst>
                <a:path w="20765" h="179511" extrusionOk="0">
                  <a:moveTo>
                    <a:pt x="191" y="0"/>
                  </a:moveTo>
                  <a:lnTo>
                    <a:pt x="0" y="179034"/>
                  </a:lnTo>
                  <a:lnTo>
                    <a:pt x="20765" y="179511"/>
                  </a:lnTo>
                  <a:lnTo>
                    <a:pt x="19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6"/>
            <p:cNvSpPr/>
            <p:nvPr/>
          </p:nvSpPr>
          <p:spPr>
            <a:xfrm>
              <a:off x="18253750" y="4231900"/>
              <a:ext cx="1419850" cy="4628575"/>
            </a:xfrm>
            <a:custGeom>
              <a:avLst/>
              <a:gdLst/>
              <a:ahLst/>
              <a:cxnLst/>
              <a:rect l="l" t="t" r="r" b="b"/>
              <a:pathLst>
                <a:path w="56794" h="185143" extrusionOk="0">
                  <a:moveTo>
                    <a:pt x="1" y="0"/>
                  </a:moveTo>
                  <a:lnTo>
                    <a:pt x="41768" y="185142"/>
                  </a:lnTo>
                  <a:lnTo>
                    <a:pt x="56794" y="165211"/>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6"/>
            <p:cNvSpPr/>
            <p:nvPr/>
          </p:nvSpPr>
          <p:spPr>
            <a:xfrm>
              <a:off x="18253750" y="4231900"/>
              <a:ext cx="2068750" cy="3384975"/>
            </a:xfrm>
            <a:custGeom>
              <a:avLst/>
              <a:gdLst/>
              <a:ahLst/>
              <a:cxnLst/>
              <a:rect l="l" t="t" r="r" b="b"/>
              <a:pathLst>
                <a:path w="82750" h="135399" extrusionOk="0">
                  <a:moveTo>
                    <a:pt x="1" y="0"/>
                  </a:moveTo>
                  <a:lnTo>
                    <a:pt x="63818" y="135398"/>
                  </a:lnTo>
                  <a:lnTo>
                    <a:pt x="82749"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6"/>
            <p:cNvSpPr/>
            <p:nvPr/>
          </p:nvSpPr>
          <p:spPr>
            <a:xfrm>
              <a:off x="18253750" y="4231900"/>
              <a:ext cx="3226325" cy="3384975"/>
            </a:xfrm>
            <a:custGeom>
              <a:avLst/>
              <a:gdLst/>
              <a:ahLst/>
              <a:cxnLst/>
              <a:rect l="l" t="t" r="r" b="b"/>
              <a:pathLst>
                <a:path w="129053" h="135399" extrusionOk="0">
                  <a:moveTo>
                    <a:pt x="1" y="0"/>
                  </a:moveTo>
                  <a:lnTo>
                    <a:pt x="104133" y="135398"/>
                  </a:lnTo>
                  <a:lnTo>
                    <a:pt x="129053"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6"/>
            <p:cNvSpPr/>
            <p:nvPr/>
          </p:nvSpPr>
          <p:spPr>
            <a:xfrm>
              <a:off x="18253750" y="4231900"/>
              <a:ext cx="3583525" cy="3048025"/>
            </a:xfrm>
            <a:custGeom>
              <a:avLst/>
              <a:gdLst/>
              <a:ahLst/>
              <a:cxnLst/>
              <a:rect l="l" t="t" r="r" b="b"/>
              <a:pathLst>
                <a:path w="143341" h="121921" extrusionOk="0">
                  <a:moveTo>
                    <a:pt x="1" y="0"/>
                  </a:moveTo>
                  <a:lnTo>
                    <a:pt x="143340" y="121920"/>
                  </a:lnTo>
                  <a:lnTo>
                    <a:pt x="143340" y="983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6"/>
            <p:cNvSpPr/>
            <p:nvPr/>
          </p:nvSpPr>
          <p:spPr>
            <a:xfrm>
              <a:off x="18253750" y="4231900"/>
              <a:ext cx="3583525" cy="1954125"/>
            </a:xfrm>
            <a:custGeom>
              <a:avLst/>
              <a:gdLst/>
              <a:ahLst/>
              <a:cxnLst/>
              <a:rect l="l" t="t" r="r" b="b"/>
              <a:pathLst>
                <a:path w="143341" h="78165" extrusionOk="0">
                  <a:moveTo>
                    <a:pt x="1" y="0"/>
                  </a:moveTo>
                  <a:lnTo>
                    <a:pt x="143340" y="78165"/>
                  </a:lnTo>
                  <a:lnTo>
                    <a:pt x="143340" y="602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6"/>
            <p:cNvSpPr/>
            <p:nvPr/>
          </p:nvSpPr>
          <p:spPr>
            <a:xfrm>
              <a:off x="18253750" y="4231900"/>
              <a:ext cx="3583525" cy="1099850"/>
            </a:xfrm>
            <a:custGeom>
              <a:avLst/>
              <a:gdLst/>
              <a:ahLst/>
              <a:cxnLst/>
              <a:rect l="l" t="t" r="r" b="b"/>
              <a:pathLst>
                <a:path w="143341" h="43994" extrusionOk="0">
                  <a:moveTo>
                    <a:pt x="1" y="0"/>
                  </a:moveTo>
                  <a:lnTo>
                    <a:pt x="143340" y="43994"/>
                  </a:lnTo>
                  <a:lnTo>
                    <a:pt x="143340" y="2877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6"/>
            <p:cNvSpPr/>
            <p:nvPr/>
          </p:nvSpPr>
          <p:spPr>
            <a:xfrm>
              <a:off x="18253750" y="4231900"/>
              <a:ext cx="3583525" cy="355725"/>
            </a:xfrm>
            <a:custGeom>
              <a:avLst/>
              <a:gdLst/>
              <a:ahLst/>
              <a:cxnLst/>
              <a:rect l="l" t="t" r="r" b="b"/>
              <a:pathLst>
                <a:path w="143341" h="14229" extrusionOk="0">
                  <a:moveTo>
                    <a:pt x="1" y="0"/>
                  </a:moveTo>
                  <a:lnTo>
                    <a:pt x="143340" y="14228"/>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6"/>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6"/>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6"/>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6"/>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6"/>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6"/>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6"/>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2" name="Google Shape;1702;p6"/>
          <p:cNvSpPr txBox="1">
            <a:spLocks noGrp="1"/>
          </p:cNvSpPr>
          <p:nvPr>
            <p:ph type="subTitle" idx="1"/>
          </p:nvPr>
        </p:nvSpPr>
        <p:spPr>
          <a:xfrm>
            <a:off x="6191100" y="2095900"/>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03" name="Google Shape;1703;p6"/>
          <p:cNvSpPr txBox="1">
            <a:spLocks noGrp="1"/>
          </p:cNvSpPr>
          <p:nvPr>
            <p:ph type="subTitle" idx="2"/>
          </p:nvPr>
        </p:nvSpPr>
        <p:spPr>
          <a:xfrm>
            <a:off x="6191100" y="2442858"/>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04" name="Google Shape;1704;p6"/>
          <p:cNvSpPr txBox="1">
            <a:spLocks noGrp="1"/>
          </p:cNvSpPr>
          <p:nvPr>
            <p:ph type="subTitle" idx="3"/>
          </p:nvPr>
        </p:nvSpPr>
        <p:spPr>
          <a:xfrm>
            <a:off x="6191100" y="3308119"/>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05" name="Google Shape;1705;p6"/>
          <p:cNvSpPr txBox="1">
            <a:spLocks noGrp="1"/>
          </p:cNvSpPr>
          <p:nvPr>
            <p:ph type="subTitle" idx="4"/>
          </p:nvPr>
        </p:nvSpPr>
        <p:spPr>
          <a:xfrm>
            <a:off x="6191100" y="3655076"/>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06" name="Google Shape;1706;p6"/>
          <p:cNvSpPr txBox="1">
            <a:spLocks noGrp="1"/>
          </p:cNvSpPr>
          <p:nvPr>
            <p:ph type="subTitle" idx="5"/>
          </p:nvPr>
        </p:nvSpPr>
        <p:spPr>
          <a:xfrm>
            <a:off x="948600" y="2095900"/>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07" name="Google Shape;1707;p6"/>
          <p:cNvSpPr txBox="1">
            <a:spLocks noGrp="1"/>
          </p:cNvSpPr>
          <p:nvPr>
            <p:ph type="subTitle" idx="6"/>
          </p:nvPr>
        </p:nvSpPr>
        <p:spPr>
          <a:xfrm>
            <a:off x="948600" y="2442858"/>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08" name="Google Shape;1708;p6"/>
          <p:cNvSpPr txBox="1">
            <a:spLocks noGrp="1"/>
          </p:cNvSpPr>
          <p:nvPr>
            <p:ph type="subTitle" idx="7"/>
          </p:nvPr>
        </p:nvSpPr>
        <p:spPr>
          <a:xfrm>
            <a:off x="948600" y="3308119"/>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09" name="Google Shape;1709;p6"/>
          <p:cNvSpPr txBox="1">
            <a:spLocks noGrp="1"/>
          </p:cNvSpPr>
          <p:nvPr>
            <p:ph type="subTitle" idx="8"/>
          </p:nvPr>
        </p:nvSpPr>
        <p:spPr>
          <a:xfrm>
            <a:off x="948600" y="3655076"/>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10" name="Google Shape;1710;p6"/>
          <p:cNvSpPr txBox="1">
            <a:spLocks noGrp="1"/>
          </p:cNvSpPr>
          <p:nvPr>
            <p:ph type="subTitle" idx="9"/>
          </p:nvPr>
        </p:nvSpPr>
        <p:spPr>
          <a:xfrm>
            <a:off x="3569850" y="2095900"/>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11" name="Google Shape;1711;p6"/>
          <p:cNvSpPr txBox="1">
            <a:spLocks noGrp="1"/>
          </p:cNvSpPr>
          <p:nvPr>
            <p:ph type="subTitle" idx="13"/>
          </p:nvPr>
        </p:nvSpPr>
        <p:spPr>
          <a:xfrm>
            <a:off x="3569850" y="2442858"/>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12" name="Google Shape;1712;p6"/>
          <p:cNvSpPr txBox="1">
            <a:spLocks noGrp="1"/>
          </p:cNvSpPr>
          <p:nvPr>
            <p:ph type="subTitle" idx="14"/>
          </p:nvPr>
        </p:nvSpPr>
        <p:spPr>
          <a:xfrm>
            <a:off x="3569850" y="3308119"/>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13" name="Google Shape;1713;p6"/>
          <p:cNvSpPr txBox="1">
            <a:spLocks noGrp="1"/>
          </p:cNvSpPr>
          <p:nvPr>
            <p:ph type="subTitle" idx="15"/>
          </p:nvPr>
        </p:nvSpPr>
        <p:spPr>
          <a:xfrm>
            <a:off x="3569850" y="3655076"/>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14" name="Google Shape;1714;p6"/>
          <p:cNvSpPr txBox="1">
            <a:spLocks noGrp="1"/>
          </p:cNvSpPr>
          <p:nvPr>
            <p:ph type="title"/>
          </p:nvPr>
        </p:nvSpPr>
        <p:spPr>
          <a:xfrm>
            <a:off x="1470600" y="540000"/>
            <a:ext cx="6202800" cy="99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_2">
    <p:bg>
      <p:bgPr>
        <a:solidFill>
          <a:schemeClr val="accent2"/>
        </a:solidFill>
        <a:effectLst/>
      </p:bgPr>
    </p:bg>
    <p:spTree>
      <p:nvGrpSpPr>
        <p:cNvPr id="1" name="Shape 1715"/>
        <p:cNvGrpSpPr/>
        <p:nvPr/>
      </p:nvGrpSpPr>
      <p:grpSpPr>
        <a:xfrm>
          <a:off x="0" y="0"/>
          <a:ext cx="0" cy="0"/>
          <a:chOff x="0" y="0"/>
          <a:chExt cx="0" cy="0"/>
        </a:xfrm>
      </p:grpSpPr>
      <p:grpSp>
        <p:nvGrpSpPr>
          <p:cNvPr id="1716" name="Google Shape;1716;p7"/>
          <p:cNvGrpSpPr/>
          <p:nvPr/>
        </p:nvGrpSpPr>
        <p:grpSpPr>
          <a:xfrm>
            <a:off x="-613" y="32"/>
            <a:ext cx="9162959" cy="5162845"/>
            <a:chOff x="14670875" y="846675"/>
            <a:chExt cx="7166400" cy="3385250"/>
          </a:xfrm>
        </p:grpSpPr>
        <p:sp>
          <p:nvSpPr>
            <p:cNvPr id="1717" name="Google Shape;1717;p7"/>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7"/>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7"/>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7"/>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7"/>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7"/>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7"/>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7"/>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7"/>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7"/>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7"/>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7"/>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7"/>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7"/>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7"/>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2" name="Google Shape;1732;p7"/>
          <p:cNvSpPr txBox="1">
            <a:spLocks noGrp="1"/>
          </p:cNvSpPr>
          <p:nvPr>
            <p:ph type="title"/>
          </p:nvPr>
        </p:nvSpPr>
        <p:spPr>
          <a:xfrm>
            <a:off x="2026200" y="540000"/>
            <a:ext cx="5091600" cy="7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_1">
    <p:bg>
      <p:bgPr>
        <a:solidFill>
          <a:schemeClr val="accent2"/>
        </a:solidFill>
        <a:effectLst/>
      </p:bgPr>
    </p:bg>
    <p:spTree>
      <p:nvGrpSpPr>
        <p:cNvPr id="1" name="Shape 1733"/>
        <p:cNvGrpSpPr/>
        <p:nvPr/>
      </p:nvGrpSpPr>
      <p:grpSpPr>
        <a:xfrm>
          <a:off x="0" y="0"/>
          <a:ext cx="0" cy="0"/>
          <a:chOff x="0" y="0"/>
          <a:chExt cx="0" cy="0"/>
        </a:xfrm>
      </p:grpSpPr>
      <p:grpSp>
        <p:nvGrpSpPr>
          <p:cNvPr id="1734" name="Google Shape;1734;p8"/>
          <p:cNvGrpSpPr/>
          <p:nvPr/>
        </p:nvGrpSpPr>
        <p:grpSpPr>
          <a:xfrm>
            <a:off x="-25" y="-419100"/>
            <a:ext cx="9136375" cy="5562607"/>
            <a:chOff x="-7728237" y="-419075"/>
            <a:chExt cx="15443501" cy="5562607"/>
          </a:xfrm>
        </p:grpSpPr>
        <p:sp>
          <p:nvSpPr>
            <p:cNvPr id="1735" name="Google Shape;1735;p8"/>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6" name="Google Shape;1736;p8"/>
            <p:cNvGrpSpPr/>
            <p:nvPr/>
          </p:nvGrpSpPr>
          <p:grpSpPr>
            <a:xfrm>
              <a:off x="-7728237" y="-419075"/>
              <a:ext cx="15443501" cy="5562607"/>
              <a:chOff x="-7728237" y="-419075"/>
              <a:chExt cx="15443501" cy="5562607"/>
            </a:xfrm>
          </p:grpSpPr>
          <p:sp>
            <p:nvSpPr>
              <p:cNvPr id="1737" name="Google Shape;1737;p8"/>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8"/>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8"/>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8"/>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8"/>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8"/>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8"/>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8"/>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8"/>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8"/>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8"/>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8"/>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49" name="Google Shape;1749;p8"/>
          <p:cNvSpPr txBox="1">
            <a:spLocks noGrp="1"/>
          </p:cNvSpPr>
          <p:nvPr>
            <p:ph type="subTitle" idx="1"/>
          </p:nvPr>
        </p:nvSpPr>
        <p:spPr>
          <a:xfrm>
            <a:off x="5467200" y="691675"/>
            <a:ext cx="24996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50" name="Google Shape;1750;p8"/>
          <p:cNvSpPr txBox="1">
            <a:spLocks noGrp="1"/>
          </p:cNvSpPr>
          <p:nvPr>
            <p:ph type="subTitle" idx="2"/>
          </p:nvPr>
        </p:nvSpPr>
        <p:spPr>
          <a:xfrm>
            <a:off x="5467200" y="1038637"/>
            <a:ext cx="24996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751" name="Google Shape;1751;p8"/>
          <p:cNvSpPr txBox="1">
            <a:spLocks noGrp="1"/>
          </p:cNvSpPr>
          <p:nvPr>
            <p:ph type="subTitle" idx="3"/>
          </p:nvPr>
        </p:nvSpPr>
        <p:spPr>
          <a:xfrm>
            <a:off x="5467200" y="2067325"/>
            <a:ext cx="24996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52" name="Google Shape;1752;p8"/>
          <p:cNvSpPr txBox="1">
            <a:spLocks noGrp="1"/>
          </p:cNvSpPr>
          <p:nvPr>
            <p:ph type="subTitle" idx="4"/>
          </p:nvPr>
        </p:nvSpPr>
        <p:spPr>
          <a:xfrm>
            <a:off x="5467200" y="2414284"/>
            <a:ext cx="24996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753" name="Google Shape;1753;p8"/>
          <p:cNvSpPr txBox="1">
            <a:spLocks noGrp="1"/>
          </p:cNvSpPr>
          <p:nvPr>
            <p:ph type="subTitle" idx="5"/>
          </p:nvPr>
        </p:nvSpPr>
        <p:spPr>
          <a:xfrm>
            <a:off x="5467200" y="3440880"/>
            <a:ext cx="24996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54" name="Google Shape;1754;p8"/>
          <p:cNvSpPr txBox="1">
            <a:spLocks noGrp="1"/>
          </p:cNvSpPr>
          <p:nvPr>
            <p:ph type="subTitle" idx="6"/>
          </p:nvPr>
        </p:nvSpPr>
        <p:spPr>
          <a:xfrm>
            <a:off x="5467200" y="3792006"/>
            <a:ext cx="24996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755" name="Google Shape;1755;p8"/>
          <p:cNvSpPr txBox="1">
            <a:spLocks noGrp="1"/>
          </p:cNvSpPr>
          <p:nvPr>
            <p:ph type="title"/>
          </p:nvPr>
        </p:nvSpPr>
        <p:spPr>
          <a:xfrm>
            <a:off x="720000" y="540000"/>
            <a:ext cx="4337700" cy="73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_2_2">
    <p:bg>
      <p:bgPr>
        <a:solidFill>
          <a:schemeClr val="accent2"/>
        </a:solidFill>
        <a:effectLst/>
      </p:bgPr>
    </p:bg>
    <p:spTree>
      <p:nvGrpSpPr>
        <p:cNvPr id="1" name="Shape 1756"/>
        <p:cNvGrpSpPr/>
        <p:nvPr/>
      </p:nvGrpSpPr>
      <p:grpSpPr>
        <a:xfrm>
          <a:off x="0" y="0"/>
          <a:ext cx="0" cy="0"/>
          <a:chOff x="0" y="0"/>
          <a:chExt cx="0" cy="0"/>
        </a:xfrm>
      </p:grpSpPr>
      <p:grpSp>
        <p:nvGrpSpPr>
          <p:cNvPr id="1757" name="Google Shape;1757;p9"/>
          <p:cNvGrpSpPr/>
          <p:nvPr/>
        </p:nvGrpSpPr>
        <p:grpSpPr>
          <a:xfrm>
            <a:off x="-25" y="-419100"/>
            <a:ext cx="9136375" cy="5562607"/>
            <a:chOff x="-7728237" y="-419075"/>
            <a:chExt cx="15443501" cy="5562607"/>
          </a:xfrm>
        </p:grpSpPr>
        <p:sp>
          <p:nvSpPr>
            <p:cNvPr id="1758" name="Google Shape;1758;p9"/>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59" name="Google Shape;1759;p9"/>
            <p:cNvGrpSpPr/>
            <p:nvPr/>
          </p:nvGrpSpPr>
          <p:grpSpPr>
            <a:xfrm>
              <a:off x="-7728237" y="-419075"/>
              <a:ext cx="15443501" cy="5562607"/>
              <a:chOff x="-7728237" y="-419075"/>
              <a:chExt cx="15443501" cy="5562607"/>
            </a:xfrm>
          </p:grpSpPr>
          <p:sp>
            <p:nvSpPr>
              <p:cNvPr id="1760" name="Google Shape;1760;p9"/>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9"/>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9"/>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9"/>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9"/>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9"/>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9"/>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9"/>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9"/>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9"/>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9"/>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9"/>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72" name="Google Shape;1772;p9"/>
          <p:cNvSpPr txBox="1">
            <a:spLocks noGrp="1"/>
          </p:cNvSpPr>
          <p:nvPr>
            <p:ph type="title"/>
          </p:nvPr>
        </p:nvSpPr>
        <p:spPr>
          <a:xfrm>
            <a:off x="720000" y="540000"/>
            <a:ext cx="3852000" cy="73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3" name="Google Shape;1773;p9"/>
          <p:cNvSpPr txBox="1">
            <a:spLocks noGrp="1"/>
          </p:cNvSpPr>
          <p:nvPr>
            <p:ph type="subTitle" idx="1"/>
          </p:nvPr>
        </p:nvSpPr>
        <p:spPr>
          <a:xfrm>
            <a:off x="720000" y="1494550"/>
            <a:ext cx="34995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74" name="Google Shape;1774;p9"/>
          <p:cNvSpPr txBox="1">
            <a:spLocks noGrp="1"/>
          </p:cNvSpPr>
          <p:nvPr>
            <p:ph type="subTitle" idx="2"/>
          </p:nvPr>
        </p:nvSpPr>
        <p:spPr>
          <a:xfrm>
            <a:off x="720000" y="1841500"/>
            <a:ext cx="38520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800"/>
            </a:lvl1pPr>
            <a:lvl2pPr lvl="1" algn="l">
              <a:lnSpc>
                <a:spcPct val="100000"/>
              </a:lnSpc>
              <a:spcBef>
                <a:spcPts val="1600"/>
              </a:spcBef>
              <a:spcAft>
                <a:spcPts val="0"/>
              </a:spcAft>
              <a:buSzPts val="1600"/>
              <a:buNone/>
              <a:defRPr sz="1800"/>
            </a:lvl2pPr>
            <a:lvl3pPr lvl="2" algn="l">
              <a:lnSpc>
                <a:spcPct val="100000"/>
              </a:lnSpc>
              <a:spcBef>
                <a:spcPts val="1600"/>
              </a:spcBef>
              <a:spcAft>
                <a:spcPts val="0"/>
              </a:spcAft>
              <a:buSzPts val="1600"/>
              <a:buNone/>
              <a:defRPr sz="1800"/>
            </a:lvl3pPr>
            <a:lvl4pPr lvl="3" algn="l">
              <a:lnSpc>
                <a:spcPct val="100000"/>
              </a:lnSpc>
              <a:spcBef>
                <a:spcPts val="1600"/>
              </a:spcBef>
              <a:spcAft>
                <a:spcPts val="0"/>
              </a:spcAft>
              <a:buSzPts val="1600"/>
              <a:buNone/>
              <a:defRPr sz="1800"/>
            </a:lvl4pPr>
            <a:lvl5pPr lvl="4" algn="l">
              <a:lnSpc>
                <a:spcPct val="100000"/>
              </a:lnSpc>
              <a:spcBef>
                <a:spcPts val="1600"/>
              </a:spcBef>
              <a:spcAft>
                <a:spcPts val="0"/>
              </a:spcAft>
              <a:buSzPts val="1600"/>
              <a:buNone/>
              <a:defRPr sz="1800"/>
            </a:lvl5pPr>
            <a:lvl6pPr lvl="5" algn="l">
              <a:lnSpc>
                <a:spcPct val="100000"/>
              </a:lnSpc>
              <a:spcBef>
                <a:spcPts val="1600"/>
              </a:spcBef>
              <a:spcAft>
                <a:spcPts val="0"/>
              </a:spcAft>
              <a:buSzPts val="1600"/>
              <a:buNone/>
              <a:defRPr sz="1800"/>
            </a:lvl6pPr>
            <a:lvl7pPr lvl="6" algn="l">
              <a:lnSpc>
                <a:spcPct val="100000"/>
              </a:lnSpc>
              <a:spcBef>
                <a:spcPts val="1600"/>
              </a:spcBef>
              <a:spcAft>
                <a:spcPts val="0"/>
              </a:spcAft>
              <a:buSzPts val="1600"/>
              <a:buNone/>
              <a:defRPr sz="1800"/>
            </a:lvl7pPr>
            <a:lvl8pPr lvl="7" algn="l">
              <a:lnSpc>
                <a:spcPct val="100000"/>
              </a:lnSpc>
              <a:spcBef>
                <a:spcPts val="1600"/>
              </a:spcBef>
              <a:spcAft>
                <a:spcPts val="0"/>
              </a:spcAft>
              <a:buSzPts val="1600"/>
              <a:buNone/>
              <a:defRPr sz="1800"/>
            </a:lvl8pPr>
            <a:lvl9pPr lvl="8" algn="l">
              <a:lnSpc>
                <a:spcPct val="100000"/>
              </a:lnSpc>
              <a:spcBef>
                <a:spcPts val="1600"/>
              </a:spcBef>
              <a:spcAft>
                <a:spcPts val="1600"/>
              </a:spcAft>
              <a:buSzPts val="1600"/>
              <a:buNone/>
              <a:defRPr sz="1800"/>
            </a:lvl9pPr>
          </a:lstStyle>
          <a:p>
            <a:endParaRPr/>
          </a:p>
        </p:txBody>
      </p:sp>
      <p:sp>
        <p:nvSpPr>
          <p:cNvPr id="1775" name="Google Shape;1775;p9"/>
          <p:cNvSpPr txBox="1">
            <a:spLocks noGrp="1"/>
          </p:cNvSpPr>
          <p:nvPr>
            <p:ph type="subTitle" idx="3"/>
          </p:nvPr>
        </p:nvSpPr>
        <p:spPr>
          <a:xfrm>
            <a:off x="720000" y="2565397"/>
            <a:ext cx="34995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76" name="Google Shape;1776;p9"/>
          <p:cNvSpPr txBox="1">
            <a:spLocks noGrp="1"/>
          </p:cNvSpPr>
          <p:nvPr>
            <p:ph type="subTitle" idx="4"/>
          </p:nvPr>
        </p:nvSpPr>
        <p:spPr>
          <a:xfrm>
            <a:off x="720000" y="2912347"/>
            <a:ext cx="38520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800"/>
            </a:lvl1pPr>
            <a:lvl2pPr lvl="1" algn="l">
              <a:lnSpc>
                <a:spcPct val="100000"/>
              </a:lnSpc>
              <a:spcBef>
                <a:spcPts val="1600"/>
              </a:spcBef>
              <a:spcAft>
                <a:spcPts val="0"/>
              </a:spcAft>
              <a:buSzPts val="1600"/>
              <a:buNone/>
              <a:defRPr sz="1800"/>
            </a:lvl2pPr>
            <a:lvl3pPr lvl="2" algn="l">
              <a:lnSpc>
                <a:spcPct val="100000"/>
              </a:lnSpc>
              <a:spcBef>
                <a:spcPts val="1600"/>
              </a:spcBef>
              <a:spcAft>
                <a:spcPts val="0"/>
              </a:spcAft>
              <a:buSzPts val="1600"/>
              <a:buNone/>
              <a:defRPr sz="1800"/>
            </a:lvl3pPr>
            <a:lvl4pPr lvl="3" algn="l">
              <a:lnSpc>
                <a:spcPct val="100000"/>
              </a:lnSpc>
              <a:spcBef>
                <a:spcPts val="1600"/>
              </a:spcBef>
              <a:spcAft>
                <a:spcPts val="0"/>
              </a:spcAft>
              <a:buSzPts val="1600"/>
              <a:buNone/>
              <a:defRPr sz="1800"/>
            </a:lvl4pPr>
            <a:lvl5pPr lvl="4" algn="l">
              <a:lnSpc>
                <a:spcPct val="100000"/>
              </a:lnSpc>
              <a:spcBef>
                <a:spcPts val="1600"/>
              </a:spcBef>
              <a:spcAft>
                <a:spcPts val="0"/>
              </a:spcAft>
              <a:buSzPts val="1600"/>
              <a:buNone/>
              <a:defRPr sz="1800"/>
            </a:lvl5pPr>
            <a:lvl6pPr lvl="5" algn="l">
              <a:lnSpc>
                <a:spcPct val="100000"/>
              </a:lnSpc>
              <a:spcBef>
                <a:spcPts val="1600"/>
              </a:spcBef>
              <a:spcAft>
                <a:spcPts val="0"/>
              </a:spcAft>
              <a:buSzPts val="1600"/>
              <a:buNone/>
              <a:defRPr sz="1800"/>
            </a:lvl6pPr>
            <a:lvl7pPr lvl="6" algn="l">
              <a:lnSpc>
                <a:spcPct val="100000"/>
              </a:lnSpc>
              <a:spcBef>
                <a:spcPts val="1600"/>
              </a:spcBef>
              <a:spcAft>
                <a:spcPts val="0"/>
              </a:spcAft>
              <a:buSzPts val="1600"/>
              <a:buNone/>
              <a:defRPr sz="1800"/>
            </a:lvl7pPr>
            <a:lvl8pPr lvl="7" algn="l">
              <a:lnSpc>
                <a:spcPct val="100000"/>
              </a:lnSpc>
              <a:spcBef>
                <a:spcPts val="1600"/>
              </a:spcBef>
              <a:spcAft>
                <a:spcPts val="0"/>
              </a:spcAft>
              <a:buSzPts val="1600"/>
              <a:buNone/>
              <a:defRPr sz="1800"/>
            </a:lvl8pPr>
            <a:lvl9pPr lvl="8" algn="l">
              <a:lnSpc>
                <a:spcPct val="100000"/>
              </a:lnSpc>
              <a:spcBef>
                <a:spcPts val="1600"/>
              </a:spcBef>
              <a:spcAft>
                <a:spcPts val="1600"/>
              </a:spcAft>
              <a:buSzPts val="1600"/>
              <a:buNone/>
              <a:defRPr sz="1800"/>
            </a:lvl9pPr>
          </a:lstStyle>
          <a:p>
            <a:endParaRPr/>
          </a:p>
        </p:txBody>
      </p:sp>
      <p:sp>
        <p:nvSpPr>
          <p:cNvPr id="1777" name="Google Shape;1777;p9"/>
          <p:cNvSpPr txBox="1">
            <a:spLocks noGrp="1"/>
          </p:cNvSpPr>
          <p:nvPr>
            <p:ph type="subTitle" idx="5"/>
          </p:nvPr>
        </p:nvSpPr>
        <p:spPr>
          <a:xfrm>
            <a:off x="720000" y="3625218"/>
            <a:ext cx="34995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78" name="Google Shape;1778;p9"/>
          <p:cNvSpPr txBox="1">
            <a:spLocks noGrp="1"/>
          </p:cNvSpPr>
          <p:nvPr>
            <p:ph type="subTitle" idx="6"/>
          </p:nvPr>
        </p:nvSpPr>
        <p:spPr>
          <a:xfrm>
            <a:off x="720000" y="3972173"/>
            <a:ext cx="38520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800"/>
            </a:lvl1pPr>
            <a:lvl2pPr lvl="1" algn="l">
              <a:lnSpc>
                <a:spcPct val="100000"/>
              </a:lnSpc>
              <a:spcBef>
                <a:spcPts val="1600"/>
              </a:spcBef>
              <a:spcAft>
                <a:spcPts val="0"/>
              </a:spcAft>
              <a:buSzPts val="1600"/>
              <a:buNone/>
              <a:defRPr sz="1800"/>
            </a:lvl2pPr>
            <a:lvl3pPr lvl="2" algn="l">
              <a:lnSpc>
                <a:spcPct val="100000"/>
              </a:lnSpc>
              <a:spcBef>
                <a:spcPts val="1600"/>
              </a:spcBef>
              <a:spcAft>
                <a:spcPts val="0"/>
              </a:spcAft>
              <a:buSzPts val="1600"/>
              <a:buNone/>
              <a:defRPr sz="1800"/>
            </a:lvl3pPr>
            <a:lvl4pPr lvl="3" algn="l">
              <a:lnSpc>
                <a:spcPct val="100000"/>
              </a:lnSpc>
              <a:spcBef>
                <a:spcPts val="1600"/>
              </a:spcBef>
              <a:spcAft>
                <a:spcPts val="0"/>
              </a:spcAft>
              <a:buSzPts val="1600"/>
              <a:buNone/>
              <a:defRPr sz="1800"/>
            </a:lvl4pPr>
            <a:lvl5pPr lvl="4" algn="l">
              <a:lnSpc>
                <a:spcPct val="100000"/>
              </a:lnSpc>
              <a:spcBef>
                <a:spcPts val="1600"/>
              </a:spcBef>
              <a:spcAft>
                <a:spcPts val="0"/>
              </a:spcAft>
              <a:buSzPts val="1600"/>
              <a:buNone/>
              <a:defRPr sz="1800"/>
            </a:lvl5pPr>
            <a:lvl6pPr lvl="5" algn="l">
              <a:lnSpc>
                <a:spcPct val="100000"/>
              </a:lnSpc>
              <a:spcBef>
                <a:spcPts val="1600"/>
              </a:spcBef>
              <a:spcAft>
                <a:spcPts val="0"/>
              </a:spcAft>
              <a:buSzPts val="1600"/>
              <a:buNone/>
              <a:defRPr sz="1800"/>
            </a:lvl6pPr>
            <a:lvl7pPr lvl="6" algn="l">
              <a:lnSpc>
                <a:spcPct val="100000"/>
              </a:lnSpc>
              <a:spcBef>
                <a:spcPts val="1600"/>
              </a:spcBef>
              <a:spcAft>
                <a:spcPts val="0"/>
              </a:spcAft>
              <a:buSzPts val="1600"/>
              <a:buNone/>
              <a:defRPr sz="1800"/>
            </a:lvl7pPr>
            <a:lvl8pPr lvl="7" algn="l">
              <a:lnSpc>
                <a:spcPct val="100000"/>
              </a:lnSpc>
              <a:spcBef>
                <a:spcPts val="1600"/>
              </a:spcBef>
              <a:spcAft>
                <a:spcPts val="0"/>
              </a:spcAft>
              <a:buSzPts val="1600"/>
              <a:buNone/>
              <a:defRPr sz="1800"/>
            </a:lvl8pPr>
            <a:lvl9pPr lvl="8" algn="l">
              <a:lnSpc>
                <a:spcPct val="100000"/>
              </a:lnSpc>
              <a:spcBef>
                <a:spcPts val="1600"/>
              </a:spcBef>
              <a:spcAft>
                <a:spcPts val="1600"/>
              </a:spcAft>
              <a:buSzPts val="16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_2_1">
    <p:bg>
      <p:bgPr>
        <a:solidFill>
          <a:schemeClr val="accent2"/>
        </a:solidFill>
        <a:effectLst/>
      </p:bgPr>
    </p:bg>
    <p:spTree>
      <p:nvGrpSpPr>
        <p:cNvPr id="1" name="Shape 1779"/>
        <p:cNvGrpSpPr/>
        <p:nvPr/>
      </p:nvGrpSpPr>
      <p:grpSpPr>
        <a:xfrm>
          <a:off x="0" y="0"/>
          <a:ext cx="0" cy="0"/>
          <a:chOff x="0" y="0"/>
          <a:chExt cx="0" cy="0"/>
        </a:xfrm>
      </p:grpSpPr>
      <p:grpSp>
        <p:nvGrpSpPr>
          <p:cNvPr id="1780" name="Google Shape;1780;p10"/>
          <p:cNvGrpSpPr/>
          <p:nvPr/>
        </p:nvGrpSpPr>
        <p:grpSpPr>
          <a:xfrm>
            <a:off x="0" y="-50"/>
            <a:ext cx="9148262" cy="5143598"/>
            <a:chOff x="0" y="-50"/>
            <a:chExt cx="9148262" cy="5143598"/>
          </a:xfrm>
        </p:grpSpPr>
        <p:sp>
          <p:nvSpPr>
            <p:cNvPr id="1781" name="Google Shape;1781;p10"/>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0"/>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0"/>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0"/>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0"/>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0"/>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0"/>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10"/>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10"/>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10"/>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10"/>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10"/>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3" name="Google Shape;1793;p10"/>
          <p:cNvSpPr txBox="1">
            <a:spLocks noGrp="1"/>
          </p:cNvSpPr>
          <p:nvPr>
            <p:ph type="title"/>
          </p:nvPr>
        </p:nvSpPr>
        <p:spPr>
          <a:xfrm>
            <a:off x="1262700" y="540000"/>
            <a:ext cx="6618600" cy="99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Slackey"/>
              <a:buNone/>
              <a:defRPr sz="2800" b="0" i="0" u="none" strike="noStrike" cap="none">
                <a:solidFill>
                  <a:schemeClr val="dk1"/>
                </a:solidFill>
                <a:latin typeface="Slackey"/>
                <a:ea typeface="Slackey"/>
                <a:cs typeface="Slackey"/>
                <a:sym typeface="Slacke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5000"/>
              </a:lnSpc>
              <a:spcBef>
                <a:spcPts val="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1pPr>
            <a:lvl2pPr marL="914400" marR="0" lvl="1"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2pPr>
            <a:lvl3pPr marL="1371600" marR="0" lvl="2"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3pPr>
            <a:lvl4pPr marL="1828800" marR="0" lvl="3"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4pPr>
            <a:lvl5pPr marL="2286000" marR="0" lvl="4"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5pPr>
            <a:lvl6pPr marL="2743200" marR="0" lvl="5"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6pPr>
            <a:lvl7pPr marL="3200400" marR="0" lvl="6"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7pPr>
            <a:lvl8pPr marL="3657600" marR="0" lvl="7"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8pPr>
            <a:lvl9pPr marL="4114800" marR="0" lvl="8" indent="-330200" algn="l" rtl="0">
              <a:lnSpc>
                <a:spcPct val="115000"/>
              </a:lnSpc>
              <a:spcBef>
                <a:spcPts val="1600"/>
              </a:spcBef>
              <a:spcAft>
                <a:spcPts val="160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radiopaedia.org/articles/machine-learning-1?lang=us"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hyperlink" Target="https://radiopaedia.org/articles/training-testing-and-validation-datasets?lang=u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3"/>
        <p:cNvGrpSpPr/>
        <p:nvPr/>
      </p:nvGrpSpPr>
      <p:grpSpPr>
        <a:xfrm>
          <a:off x="0" y="0"/>
          <a:ext cx="0" cy="0"/>
          <a:chOff x="0" y="0"/>
          <a:chExt cx="0" cy="0"/>
        </a:xfrm>
      </p:grpSpPr>
      <p:grpSp>
        <p:nvGrpSpPr>
          <p:cNvPr id="3494" name="Google Shape;3494;p19"/>
          <p:cNvGrpSpPr/>
          <p:nvPr/>
        </p:nvGrpSpPr>
        <p:grpSpPr>
          <a:xfrm rot="217972">
            <a:off x="-762045" y="821161"/>
            <a:ext cx="8972454" cy="2991973"/>
            <a:chOff x="3197875" y="3466725"/>
            <a:chExt cx="4366521" cy="1278779"/>
          </a:xfrm>
        </p:grpSpPr>
        <p:sp>
          <p:nvSpPr>
            <p:cNvPr id="3495" name="Google Shape;3495;p19"/>
            <p:cNvSpPr/>
            <p:nvPr/>
          </p:nvSpPr>
          <p:spPr>
            <a:xfrm>
              <a:off x="3197875" y="3466725"/>
              <a:ext cx="4366521" cy="1278779"/>
            </a:xfrm>
            <a:custGeom>
              <a:avLst/>
              <a:gdLst/>
              <a:ahLst/>
              <a:cxnLst/>
              <a:rect l="l" t="t" r="r" b="b"/>
              <a:pathLst>
                <a:path w="135375" h="39649" extrusionOk="0">
                  <a:moveTo>
                    <a:pt x="135374" y="1"/>
                  </a:moveTo>
                  <a:lnTo>
                    <a:pt x="47256" y="5085"/>
                  </a:lnTo>
                  <a:lnTo>
                    <a:pt x="49447" y="21158"/>
                  </a:lnTo>
                  <a:lnTo>
                    <a:pt x="49447" y="21158"/>
                  </a:lnTo>
                  <a:lnTo>
                    <a:pt x="18217" y="17265"/>
                  </a:lnTo>
                  <a:lnTo>
                    <a:pt x="25051" y="27171"/>
                  </a:lnTo>
                  <a:lnTo>
                    <a:pt x="0" y="28397"/>
                  </a:lnTo>
                  <a:lnTo>
                    <a:pt x="39898" y="37577"/>
                  </a:lnTo>
                  <a:lnTo>
                    <a:pt x="36076" y="26706"/>
                  </a:lnTo>
                  <a:lnTo>
                    <a:pt x="50661" y="28135"/>
                  </a:lnTo>
                  <a:lnTo>
                    <a:pt x="52078" y="39649"/>
                  </a:lnTo>
                  <a:lnTo>
                    <a:pt x="131195" y="34529"/>
                  </a:lnTo>
                  <a:lnTo>
                    <a:pt x="13537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19"/>
            <p:cNvSpPr/>
            <p:nvPr/>
          </p:nvSpPr>
          <p:spPr>
            <a:xfrm>
              <a:off x="3336506" y="3502076"/>
              <a:ext cx="4173732" cy="1194278"/>
            </a:xfrm>
            <a:custGeom>
              <a:avLst/>
              <a:gdLst/>
              <a:ahLst/>
              <a:cxnLst/>
              <a:rect l="l" t="t" r="r" b="b"/>
              <a:pathLst>
                <a:path w="129398" h="37029" extrusionOk="0">
                  <a:moveTo>
                    <a:pt x="129398" y="0"/>
                  </a:moveTo>
                  <a:lnTo>
                    <a:pt x="44173" y="4834"/>
                  </a:lnTo>
                  <a:lnTo>
                    <a:pt x="46637" y="21074"/>
                  </a:lnTo>
                  <a:lnTo>
                    <a:pt x="16217" y="17252"/>
                  </a:lnTo>
                  <a:lnTo>
                    <a:pt x="16217" y="17252"/>
                  </a:lnTo>
                  <a:lnTo>
                    <a:pt x="23015" y="26956"/>
                  </a:lnTo>
                  <a:lnTo>
                    <a:pt x="1" y="27396"/>
                  </a:lnTo>
                  <a:lnTo>
                    <a:pt x="33731" y="34171"/>
                  </a:lnTo>
                  <a:lnTo>
                    <a:pt x="29826" y="24253"/>
                  </a:lnTo>
                  <a:lnTo>
                    <a:pt x="47852" y="26313"/>
                  </a:lnTo>
                  <a:lnTo>
                    <a:pt x="49054" y="37029"/>
                  </a:lnTo>
                  <a:lnTo>
                    <a:pt x="125421" y="31849"/>
                  </a:lnTo>
                  <a:lnTo>
                    <a:pt x="12939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97" name="Google Shape;3497;p19"/>
          <p:cNvSpPr txBox="1">
            <a:spLocks noGrp="1"/>
          </p:cNvSpPr>
          <p:nvPr>
            <p:ph type="ctrTitle"/>
          </p:nvPr>
        </p:nvSpPr>
        <p:spPr>
          <a:xfrm>
            <a:off x="2136925" y="1567139"/>
            <a:ext cx="5973900" cy="1179600"/>
          </a:xfrm>
          <a:prstGeom prst="rect">
            <a:avLst/>
          </a:prstGeom>
          <a:noFill/>
          <a:ln>
            <a:noFill/>
          </a:ln>
        </p:spPr>
        <p:txBody>
          <a:bodyPr spcFirstLastPara="1" wrap="square" lIns="114300" tIns="91425" rIns="91425" bIns="91425" anchor="ctr" anchorCtr="0">
            <a:noAutofit/>
          </a:bodyPr>
          <a:lstStyle/>
          <a:p>
            <a:pPr marL="0" lvl="0" indent="0" algn="ctr" rtl="0">
              <a:lnSpc>
                <a:spcPct val="100000"/>
              </a:lnSpc>
              <a:spcBef>
                <a:spcPts val="0"/>
              </a:spcBef>
              <a:spcAft>
                <a:spcPts val="0"/>
              </a:spcAft>
              <a:buSzPts val="5200"/>
              <a:buNone/>
            </a:pPr>
            <a:r>
              <a:rPr lang="en-US" sz="3300">
                <a:solidFill>
                  <a:schemeClr val="dk1"/>
                </a:solidFill>
              </a:rPr>
              <a:t>BUILDING </a:t>
            </a:r>
            <a:r>
              <a:rPr lang="en-US" sz="3300"/>
              <a:t>MARVEL</a:t>
            </a:r>
            <a:r>
              <a:rPr lang="en-US" sz="3300">
                <a:solidFill>
                  <a:schemeClr val="dk1"/>
                </a:solidFill>
              </a:rPr>
              <a:t> HEROES </a:t>
            </a:r>
            <a:r>
              <a:rPr lang="en-US" sz="3300"/>
              <a:t>CLASSIFIER</a:t>
            </a:r>
            <a:endParaRPr sz="3300"/>
          </a:p>
          <a:p>
            <a:pPr marL="0" lvl="0" indent="0" algn="ctr" rtl="0">
              <a:lnSpc>
                <a:spcPct val="100000"/>
              </a:lnSpc>
              <a:spcBef>
                <a:spcPts val="0"/>
              </a:spcBef>
              <a:spcAft>
                <a:spcPts val="0"/>
              </a:spcAft>
              <a:buSzPts val="5200"/>
              <a:buNone/>
            </a:pPr>
            <a:r>
              <a:rPr lang="en-US" sz="3300">
                <a:solidFill>
                  <a:schemeClr val="dk1"/>
                </a:solidFill>
              </a:rPr>
              <a:t>USING CNN</a:t>
            </a:r>
            <a:endParaRPr sz="3300">
              <a:solidFill>
                <a:schemeClr val="dk1"/>
              </a:solidFill>
            </a:endParaRPr>
          </a:p>
        </p:txBody>
      </p:sp>
      <p:pic>
        <p:nvPicPr>
          <p:cNvPr id="3498" name="Google Shape;3498;p19"/>
          <p:cNvPicPr preferRelativeResize="0"/>
          <p:nvPr/>
        </p:nvPicPr>
        <p:blipFill rotWithShape="1">
          <a:blip r:embed="rId3">
            <a:alphaModFix/>
          </a:blip>
          <a:srcRect/>
          <a:stretch/>
        </p:blipFill>
        <p:spPr>
          <a:xfrm>
            <a:off x="-138114" y="3043237"/>
            <a:ext cx="1574008" cy="1560253"/>
          </a:xfrm>
          <a:prstGeom prst="rect">
            <a:avLst/>
          </a:prstGeom>
          <a:noFill/>
          <a:ln>
            <a:noFill/>
          </a:ln>
        </p:spPr>
      </p:pic>
      <p:sp>
        <p:nvSpPr>
          <p:cNvPr id="3499" name="Google Shape;3499;p19"/>
          <p:cNvSpPr txBox="1"/>
          <p:nvPr/>
        </p:nvSpPr>
        <p:spPr>
          <a:xfrm>
            <a:off x="-217752" y="4505442"/>
            <a:ext cx="157400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JAY SANKPAL</a:t>
            </a:r>
            <a:endParaRPr sz="1600" b="1" i="0" u="none" strike="noStrike" cap="none">
              <a:solidFill>
                <a:srgbClr val="000000"/>
              </a:solidFill>
              <a:latin typeface="Arial"/>
              <a:ea typeface="Arial"/>
              <a:cs typeface="Arial"/>
              <a:sym typeface="Arial"/>
            </a:endParaRPr>
          </a:p>
        </p:txBody>
      </p:sp>
      <p:pic>
        <p:nvPicPr>
          <p:cNvPr id="3500" name="Google Shape;3500;p19"/>
          <p:cNvPicPr preferRelativeResize="0"/>
          <p:nvPr/>
        </p:nvPicPr>
        <p:blipFill rotWithShape="1">
          <a:blip r:embed="rId4">
            <a:alphaModFix/>
          </a:blip>
          <a:srcRect/>
          <a:stretch/>
        </p:blipFill>
        <p:spPr>
          <a:xfrm>
            <a:off x="132761" y="38664"/>
            <a:ext cx="1303133" cy="1310754"/>
          </a:xfrm>
          <a:prstGeom prst="rect">
            <a:avLst/>
          </a:prstGeom>
          <a:noFill/>
          <a:ln>
            <a:noFill/>
          </a:ln>
        </p:spPr>
      </p:pic>
      <p:pic>
        <p:nvPicPr>
          <p:cNvPr id="3501" name="Google Shape;3501;p19"/>
          <p:cNvPicPr preferRelativeResize="0"/>
          <p:nvPr/>
        </p:nvPicPr>
        <p:blipFill rotWithShape="1">
          <a:blip r:embed="rId5">
            <a:alphaModFix/>
          </a:blip>
          <a:srcRect/>
          <a:stretch/>
        </p:blipFill>
        <p:spPr>
          <a:xfrm>
            <a:off x="7918076" y="0"/>
            <a:ext cx="1280271" cy="1310754"/>
          </a:xfrm>
          <a:prstGeom prst="rect">
            <a:avLst/>
          </a:prstGeom>
          <a:noFill/>
          <a:ln>
            <a:noFill/>
          </a:ln>
        </p:spPr>
      </p:pic>
      <p:sp>
        <p:nvSpPr>
          <p:cNvPr id="3502" name="Google Shape;3502;p19"/>
          <p:cNvSpPr txBox="1"/>
          <p:nvPr/>
        </p:nvSpPr>
        <p:spPr>
          <a:xfrm>
            <a:off x="6643700" y="4505450"/>
            <a:ext cx="25545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~By CSI DMCE</a:t>
            </a:r>
            <a:endParaRPr sz="2400" b="1" i="0" u="none" strike="noStrike" cap="none">
              <a:solidFill>
                <a:srgbClr val="000000"/>
              </a:solidFill>
              <a:latin typeface="Arial"/>
              <a:ea typeface="Arial"/>
              <a:cs typeface="Arial"/>
              <a:sym typeface="Arial"/>
            </a:endParaRPr>
          </a:p>
        </p:txBody>
      </p:sp>
      <p:pic>
        <p:nvPicPr>
          <p:cNvPr id="3503" name="Google Shape;3503;p19"/>
          <p:cNvPicPr preferRelativeResize="0"/>
          <p:nvPr/>
        </p:nvPicPr>
        <p:blipFill rotWithShape="1">
          <a:blip r:embed="rId6">
            <a:alphaModFix/>
          </a:blip>
          <a:srcRect/>
          <a:stretch/>
        </p:blipFill>
        <p:spPr>
          <a:xfrm>
            <a:off x="1469341" y="3432624"/>
            <a:ext cx="1183949" cy="1081513"/>
          </a:xfrm>
          <a:prstGeom prst="rect">
            <a:avLst/>
          </a:prstGeom>
          <a:noFill/>
          <a:ln>
            <a:noFill/>
          </a:ln>
        </p:spPr>
      </p:pic>
      <p:sp>
        <p:nvSpPr>
          <p:cNvPr id="3504" name="Google Shape;3504;p19"/>
          <p:cNvSpPr txBox="1"/>
          <p:nvPr/>
        </p:nvSpPr>
        <p:spPr>
          <a:xfrm>
            <a:off x="1005479" y="4505442"/>
            <a:ext cx="21117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ATHARV SHINGE</a:t>
            </a:r>
            <a:r>
              <a:rPr lang="en-US" sz="1600" b="1"/>
              <a:t>W</a:t>
            </a:r>
            <a:r>
              <a:rPr lang="en-US" sz="1600" b="1" i="0" u="none" strike="noStrike" cap="none">
                <a:solidFill>
                  <a:srgbClr val="000000"/>
                </a:solidFill>
                <a:latin typeface="Arial"/>
                <a:ea typeface="Arial"/>
                <a:cs typeface="Arial"/>
                <a:sym typeface="Arial"/>
              </a:rPr>
              <a:t>AR</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606"/>
        <p:cNvGrpSpPr/>
        <p:nvPr/>
      </p:nvGrpSpPr>
      <p:grpSpPr>
        <a:xfrm>
          <a:off x="0" y="0"/>
          <a:ext cx="0" cy="0"/>
          <a:chOff x="0" y="0"/>
          <a:chExt cx="0" cy="0"/>
        </a:xfrm>
      </p:grpSpPr>
      <p:sp>
        <p:nvSpPr>
          <p:cNvPr id="3607" name="Google Shape;3607;p28"/>
          <p:cNvSpPr/>
          <p:nvPr/>
        </p:nvSpPr>
        <p:spPr>
          <a:xfrm>
            <a:off x="98025" y="1092225"/>
            <a:ext cx="4546350" cy="3614875"/>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08" name="Google Shape;3608;p28"/>
          <p:cNvSpPr txBox="1">
            <a:spLocks noGrp="1"/>
          </p:cNvSpPr>
          <p:nvPr>
            <p:ph type="title"/>
          </p:nvPr>
        </p:nvSpPr>
        <p:spPr>
          <a:xfrm>
            <a:off x="720001" y="540000"/>
            <a:ext cx="6810300" cy="72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MODEL IN TENSORFLOW</a:t>
            </a:r>
            <a:endParaRPr>
              <a:solidFill>
                <a:schemeClr val="dk1"/>
              </a:solidFill>
            </a:endParaRPr>
          </a:p>
        </p:txBody>
      </p:sp>
      <p:sp>
        <p:nvSpPr>
          <p:cNvPr id="3609" name="Google Shape;3609;p28"/>
          <p:cNvSpPr txBox="1"/>
          <p:nvPr/>
        </p:nvSpPr>
        <p:spPr>
          <a:xfrm>
            <a:off x="8" y="1268120"/>
            <a:ext cx="4212900" cy="326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02124"/>
              </a:buClr>
              <a:buSzPts val="1600"/>
              <a:buFont typeface="Arial"/>
              <a:buNone/>
            </a:pPr>
            <a:r>
              <a:rPr lang="en-US" sz="1000" b="0" i="0" u="none" strike="noStrike" cap="none">
                <a:solidFill>
                  <a:srgbClr val="000000"/>
                </a:solidFill>
                <a:latin typeface="Arial"/>
                <a:ea typeface="Arial"/>
                <a:cs typeface="Arial"/>
                <a:sym typeface="Arial"/>
              </a:rPr>
              <a:t> </a:t>
            </a:r>
            <a:endParaRPr sz="1700">
              <a:latin typeface="Architects Daughter"/>
              <a:ea typeface="Architects Daughter"/>
              <a:cs typeface="Architects Daughter"/>
              <a:sym typeface="Architects Daughter"/>
            </a:endParaRPr>
          </a:p>
          <a:p>
            <a:pPr marL="457200" marR="0" lvl="0" indent="0" algn="l" rtl="0">
              <a:lnSpc>
                <a:spcPct val="100000"/>
              </a:lnSpc>
              <a:spcBef>
                <a:spcPts val="0"/>
              </a:spcBef>
              <a:spcAft>
                <a:spcPts val="0"/>
              </a:spcAft>
              <a:buNone/>
            </a:pPr>
            <a:r>
              <a:rPr lang="en-US" sz="1500">
                <a:solidFill>
                  <a:srgbClr val="202124"/>
                </a:solidFill>
                <a:highlight>
                  <a:srgbClr val="FFFFFF"/>
                </a:highlight>
                <a:latin typeface="Architects Daughter"/>
                <a:ea typeface="Architects Daughter"/>
                <a:cs typeface="Architects Daughter"/>
                <a:sym typeface="Architects Daughter"/>
              </a:rPr>
              <a:t>In machine learning, a </a:t>
            </a:r>
            <a:r>
              <a:rPr lang="en-US" sz="1500" i="1">
                <a:solidFill>
                  <a:srgbClr val="202124"/>
                </a:solidFill>
                <a:highlight>
                  <a:srgbClr val="FFFFFF"/>
                </a:highlight>
                <a:latin typeface="Architects Daughter"/>
                <a:ea typeface="Architects Daughter"/>
                <a:cs typeface="Architects Daughter"/>
                <a:sym typeface="Architects Daughter"/>
              </a:rPr>
              <a:t>model</a:t>
            </a:r>
            <a:r>
              <a:rPr lang="en-US" sz="1500">
                <a:solidFill>
                  <a:srgbClr val="202124"/>
                </a:solidFill>
                <a:highlight>
                  <a:srgbClr val="FFFFFF"/>
                </a:highlight>
                <a:latin typeface="Architects Daughter"/>
                <a:ea typeface="Architects Daughter"/>
                <a:cs typeface="Architects Daughter"/>
                <a:sym typeface="Architects Daughter"/>
              </a:rPr>
              <a:t> is a function with </a:t>
            </a:r>
            <a:r>
              <a:rPr lang="en-US" sz="1500" i="1">
                <a:solidFill>
                  <a:srgbClr val="202124"/>
                </a:solidFill>
                <a:highlight>
                  <a:srgbClr val="FFFFFF"/>
                </a:highlight>
                <a:latin typeface="Architects Daughter"/>
                <a:ea typeface="Architects Daughter"/>
                <a:cs typeface="Architects Daughter"/>
                <a:sym typeface="Architects Daughter"/>
              </a:rPr>
              <a:t>learnable</a:t>
            </a:r>
            <a:r>
              <a:rPr lang="en-US" sz="1500">
                <a:solidFill>
                  <a:srgbClr val="202124"/>
                </a:solidFill>
                <a:highlight>
                  <a:srgbClr val="FFFFFF"/>
                </a:highlight>
                <a:latin typeface="Architects Daughter"/>
                <a:ea typeface="Architects Daughter"/>
                <a:cs typeface="Architects Daughter"/>
                <a:sym typeface="Architects Daughter"/>
              </a:rPr>
              <a:t> parameters that maps an input to an output. The optimal parameters are obtained by training the model on data. A well-trained model will provide an accurate mapping from the input to the desired output.Most models are made of layers.</a:t>
            </a:r>
            <a:endParaRPr sz="1500">
              <a:solidFill>
                <a:srgbClr val="202124"/>
              </a:solidFill>
              <a:highlight>
                <a:srgbClr val="FFFFFF"/>
              </a:highlight>
              <a:latin typeface="Architects Daughter"/>
              <a:ea typeface="Architects Daughter"/>
              <a:cs typeface="Architects Daughter"/>
              <a:sym typeface="Architects Daughter"/>
            </a:endParaRPr>
          </a:p>
          <a:p>
            <a:pPr marL="457200" marR="0" lvl="0" indent="0" algn="l" rtl="0">
              <a:lnSpc>
                <a:spcPct val="100000"/>
              </a:lnSpc>
              <a:spcBef>
                <a:spcPts val="0"/>
              </a:spcBef>
              <a:spcAft>
                <a:spcPts val="0"/>
              </a:spcAft>
              <a:buNone/>
            </a:pPr>
            <a:r>
              <a:rPr lang="en-US" sz="1500">
                <a:solidFill>
                  <a:srgbClr val="202124"/>
                </a:solidFill>
                <a:highlight>
                  <a:srgbClr val="FFFFFF"/>
                </a:highlight>
                <a:latin typeface="Architects Daughter"/>
                <a:ea typeface="Architects Daughter"/>
                <a:cs typeface="Architects Daughter"/>
                <a:sym typeface="Architects Daughter"/>
              </a:rPr>
              <a:t>There are two ways to create models in Tensorflow:-</a:t>
            </a:r>
            <a:endParaRPr sz="1500">
              <a:solidFill>
                <a:srgbClr val="202124"/>
              </a:solidFill>
              <a:highlight>
                <a:srgbClr val="FFFFFF"/>
              </a:highlight>
              <a:latin typeface="Architects Daughter"/>
              <a:ea typeface="Architects Daughter"/>
              <a:cs typeface="Architects Daughter"/>
              <a:sym typeface="Architects Daughter"/>
            </a:endParaRPr>
          </a:p>
          <a:p>
            <a:pPr marL="914400" marR="0" lvl="0" indent="-323850" algn="l" rtl="0">
              <a:lnSpc>
                <a:spcPct val="100000"/>
              </a:lnSpc>
              <a:spcBef>
                <a:spcPts val="0"/>
              </a:spcBef>
              <a:spcAft>
                <a:spcPts val="0"/>
              </a:spcAft>
              <a:buClr>
                <a:srgbClr val="202124"/>
              </a:buClr>
              <a:buSzPts val="1500"/>
              <a:buFont typeface="Architects Daughter"/>
              <a:buAutoNum type="arabicPeriod"/>
            </a:pPr>
            <a:r>
              <a:rPr lang="en-US" sz="1500">
                <a:solidFill>
                  <a:srgbClr val="202124"/>
                </a:solidFill>
                <a:highlight>
                  <a:srgbClr val="FFFFFF"/>
                </a:highlight>
                <a:latin typeface="Architects Daughter"/>
                <a:ea typeface="Architects Daughter"/>
                <a:cs typeface="Architects Daughter"/>
                <a:sym typeface="Architects Daughter"/>
              </a:rPr>
              <a:t>Sequential model</a:t>
            </a:r>
            <a:endParaRPr sz="1500">
              <a:solidFill>
                <a:srgbClr val="202124"/>
              </a:solidFill>
              <a:highlight>
                <a:srgbClr val="FFFFFF"/>
              </a:highlight>
              <a:latin typeface="Architects Daughter"/>
              <a:ea typeface="Architects Daughter"/>
              <a:cs typeface="Architects Daughter"/>
              <a:sym typeface="Architects Daughter"/>
            </a:endParaRPr>
          </a:p>
          <a:p>
            <a:pPr marL="914400" marR="0" lvl="0" indent="-323850" algn="l" rtl="0">
              <a:lnSpc>
                <a:spcPct val="100000"/>
              </a:lnSpc>
              <a:spcBef>
                <a:spcPts val="0"/>
              </a:spcBef>
              <a:spcAft>
                <a:spcPts val="0"/>
              </a:spcAft>
              <a:buClr>
                <a:srgbClr val="202124"/>
              </a:buClr>
              <a:buSzPts val="1500"/>
              <a:buFont typeface="Architects Daughter"/>
              <a:buAutoNum type="arabicPeriod"/>
            </a:pPr>
            <a:r>
              <a:rPr lang="en-US" sz="1500">
                <a:solidFill>
                  <a:srgbClr val="202124"/>
                </a:solidFill>
                <a:highlight>
                  <a:srgbClr val="FFFFFF"/>
                </a:highlight>
                <a:latin typeface="Architects Daughter"/>
                <a:ea typeface="Architects Daughter"/>
                <a:cs typeface="Architects Daughter"/>
                <a:sym typeface="Architects Daughter"/>
              </a:rPr>
              <a:t>Functional API</a:t>
            </a:r>
            <a:endParaRPr sz="1500">
              <a:solidFill>
                <a:srgbClr val="202124"/>
              </a:solidFill>
              <a:highlight>
                <a:srgbClr val="FFFFFF"/>
              </a:highlight>
              <a:latin typeface="Architects Daughter"/>
              <a:ea typeface="Architects Daughter"/>
              <a:cs typeface="Architects Daughter"/>
              <a:sym typeface="Architects Daughte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p:txBody>
      </p:sp>
      <p:pic>
        <p:nvPicPr>
          <p:cNvPr id="3610" name="Google Shape;3610;p28"/>
          <p:cNvPicPr preferRelativeResize="0"/>
          <p:nvPr/>
        </p:nvPicPr>
        <p:blipFill>
          <a:blip r:embed="rId3">
            <a:alphaModFix/>
          </a:blip>
          <a:stretch>
            <a:fillRect/>
          </a:stretch>
        </p:blipFill>
        <p:spPr>
          <a:xfrm>
            <a:off x="4644375" y="1971281"/>
            <a:ext cx="4499625" cy="14132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29"/>
          <p:cNvSpPr txBox="1">
            <a:spLocks noGrp="1"/>
          </p:cNvSpPr>
          <p:nvPr>
            <p:ph type="title"/>
          </p:nvPr>
        </p:nvSpPr>
        <p:spPr>
          <a:xfrm>
            <a:off x="1470600" y="540000"/>
            <a:ext cx="62028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What is Convolution operation?</a:t>
            </a:r>
            <a:endParaRPr/>
          </a:p>
        </p:txBody>
      </p:sp>
      <p:pic>
        <p:nvPicPr>
          <p:cNvPr id="3616" name="Google Shape;3616;p29"/>
          <p:cNvPicPr preferRelativeResize="0"/>
          <p:nvPr/>
        </p:nvPicPr>
        <p:blipFill>
          <a:blip r:embed="rId3">
            <a:alphaModFix/>
          </a:blip>
          <a:stretch>
            <a:fillRect/>
          </a:stretch>
        </p:blipFill>
        <p:spPr>
          <a:xfrm>
            <a:off x="998600" y="1415950"/>
            <a:ext cx="7047744" cy="3306301"/>
          </a:xfrm>
          <a:prstGeom prst="rect">
            <a:avLst/>
          </a:prstGeom>
          <a:noFill/>
          <a:ln>
            <a:noFill/>
          </a:ln>
        </p:spPr>
      </p:pic>
      <p:sp>
        <p:nvSpPr>
          <p:cNvPr id="3617" name="Google Shape;3617;p29"/>
          <p:cNvSpPr txBox="1">
            <a:spLocks noGrp="1"/>
          </p:cNvSpPr>
          <p:nvPr>
            <p:ph type="subTitle" idx="8"/>
          </p:nvPr>
        </p:nvSpPr>
        <p:spPr>
          <a:xfrm>
            <a:off x="1090100" y="3617225"/>
            <a:ext cx="20043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Input </a:t>
            </a:r>
            <a:endParaRPr/>
          </a:p>
        </p:txBody>
      </p:sp>
      <p:sp>
        <p:nvSpPr>
          <p:cNvPr id="3618" name="Google Shape;3618;p29"/>
          <p:cNvSpPr txBox="1">
            <a:spLocks noGrp="1"/>
          </p:cNvSpPr>
          <p:nvPr>
            <p:ph type="subTitle" idx="8"/>
          </p:nvPr>
        </p:nvSpPr>
        <p:spPr>
          <a:xfrm>
            <a:off x="2671625" y="3347601"/>
            <a:ext cx="2004300" cy="6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filter/kernel</a:t>
            </a:r>
            <a:endParaRPr/>
          </a:p>
        </p:txBody>
      </p:sp>
      <p:sp>
        <p:nvSpPr>
          <p:cNvPr id="3619" name="Google Shape;3619;p29"/>
          <p:cNvSpPr txBox="1"/>
          <p:nvPr/>
        </p:nvSpPr>
        <p:spPr>
          <a:xfrm>
            <a:off x="5308650" y="4428925"/>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dk1"/>
                </a:solidFill>
                <a:latin typeface="Architects Daughter"/>
                <a:ea typeface="Architects Daughter"/>
                <a:cs typeface="Architects Daughter"/>
                <a:sym typeface="Architects Daughter"/>
              </a:rPr>
              <a:t>Resultant Output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3"/>
        <p:cNvGrpSpPr/>
        <p:nvPr/>
      </p:nvGrpSpPr>
      <p:grpSpPr>
        <a:xfrm>
          <a:off x="0" y="0"/>
          <a:ext cx="0" cy="0"/>
          <a:chOff x="0" y="0"/>
          <a:chExt cx="0" cy="0"/>
        </a:xfrm>
      </p:grpSpPr>
      <p:pic>
        <p:nvPicPr>
          <p:cNvPr id="3624" name="Google Shape;3624;p30"/>
          <p:cNvPicPr preferRelativeResize="0"/>
          <p:nvPr/>
        </p:nvPicPr>
        <p:blipFill>
          <a:blip r:embed="rId3">
            <a:alphaModFix/>
          </a:blip>
          <a:stretch>
            <a:fillRect/>
          </a:stretch>
        </p:blipFill>
        <p:spPr>
          <a:xfrm>
            <a:off x="4396700" y="-35375"/>
            <a:ext cx="4747300" cy="2490400"/>
          </a:xfrm>
          <a:prstGeom prst="rect">
            <a:avLst/>
          </a:prstGeom>
          <a:noFill/>
          <a:ln>
            <a:noFill/>
          </a:ln>
        </p:spPr>
      </p:pic>
      <p:pic>
        <p:nvPicPr>
          <p:cNvPr id="3625" name="Google Shape;3625;p30"/>
          <p:cNvPicPr preferRelativeResize="0"/>
          <p:nvPr/>
        </p:nvPicPr>
        <p:blipFill>
          <a:blip r:embed="rId4">
            <a:alphaModFix/>
          </a:blip>
          <a:stretch>
            <a:fillRect/>
          </a:stretch>
        </p:blipFill>
        <p:spPr>
          <a:xfrm>
            <a:off x="4389100" y="2681400"/>
            <a:ext cx="4762500" cy="2462100"/>
          </a:xfrm>
          <a:prstGeom prst="rect">
            <a:avLst/>
          </a:prstGeom>
          <a:noFill/>
          <a:ln>
            <a:noFill/>
          </a:ln>
        </p:spPr>
      </p:pic>
      <p:sp>
        <p:nvSpPr>
          <p:cNvPr id="3626" name="Google Shape;3626;p30"/>
          <p:cNvSpPr txBox="1"/>
          <p:nvPr/>
        </p:nvSpPr>
        <p:spPr>
          <a:xfrm>
            <a:off x="360825" y="806550"/>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dk1"/>
                </a:solidFill>
                <a:latin typeface="Slackey"/>
                <a:ea typeface="Slackey"/>
                <a:cs typeface="Slackey"/>
                <a:sym typeface="Slackey"/>
              </a:rPr>
              <a:t>Stride</a:t>
            </a:r>
            <a:endParaRPr/>
          </a:p>
        </p:txBody>
      </p:sp>
      <p:sp>
        <p:nvSpPr>
          <p:cNvPr id="3627" name="Google Shape;3627;p30"/>
          <p:cNvSpPr txBox="1"/>
          <p:nvPr/>
        </p:nvSpPr>
        <p:spPr>
          <a:xfrm>
            <a:off x="520300" y="3640650"/>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dk1"/>
                </a:solidFill>
                <a:latin typeface="Slackey"/>
                <a:ea typeface="Slackey"/>
                <a:cs typeface="Slackey"/>
                <a:sym typeface="Slackey"/>
              </a:rPr>
              <a:t>Padding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1"/>
        <p:cNvGrpSpPr/>
        <p:nvPr/>
      </p:nvGrpSpPr>
      <p:grpSpPr>
        <a:xfrm>
          <a:off x="0" y="0"/>
          <a:ext cx="0" cy="0"/>
          <a:chOff x="0" y="0"/>
          <a:chExt cx="0" cy="0"/>
        </a:xfrm>
      </p:grpSpPr>
      <p:sp>
        <p:nvSpPr>
          <p:cNvPr id="3632" name="Google Shape;3632;p31"/>
          <p:cNvSpPr txBox="1">
            <a:spLocks noGrp="1"/>
          </p:cNvSpPr>
          <p:nvPr>
            <p:ph type="subTitle" idx="6"/>
          </p:nvPr>
        </p:nvSpPr>
        <p:spPr>
          <a:xfrm>
            <a:off x="488175" y="1143275"/>
            <a:ext cx="7647900" cy="13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100"/>
              <a:t>An activation function in a neural network defines how the weighted sum of the input is transformed into an output from anode or nodes in a layer of the network. </a:t>
            </a:r>
            <a:endParaRPr sz="2100"/>
          </a:p>
        </p:txBody>
      </p:sp>
      <p:sp>
        <p:nvSpPr>
          <p:cNvPr id="3633" name="Google Shape;3633;p31"/>
          <p:cNvSpPr txBox="1">
            <a:spLocks noGrp="1"/>
          </p:cNvSpPr>
          <p:nvPr>
            <p:ph type="title"/>
          </p:nvPr>
        </p:nvSpPr>
        <p:spPr>
          <a:xfrm>
            <a:off x="1470600" y="405575"/>
            <a:ext cx="62028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Activation Function</a:t>
            </a:r>
            <a:endParaRPr/>
          </a:p>
        </p:txBody>
      </p:sp>
      <p:pic>
        <p:nvPicPr>
          <p:cNvPr id="3634" name="Google Shape;3634;p31"/>
          <p:cNvPicPr preferRelativeResize="0"/>
          <p:nvPr/>
        </p:nvPicPr>
        <p:blipFill>
          <a:blip r:embed="rId3">
            <a:alphaModFix/>
          </a:blip>
          <a:stretch>
            <a:fillRect/>
          </a:stretch>
        </p:blipFill>
        <p:spPr>
          <a:xfrm>
            <a:off x="1865825" y="2440725"/>
            <a:ext cx="5412350" cy="211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32"/>
          <p:cNvSpPr/>
          <p:nvPr/>
        </p:nvSpPr>
        <p:spPr>
          <a:xfrm>
            <a:off x="-34325" y="2986225"/>
            <a:ext cx="3884144" cy="2079582"/>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sm" len="sm"/>
            <a:tailEnd type="none" w="sm" len="sm"/>
          </a:ln>
        </p:spPr>
      </p:sp>
      <p:sp>
        <p:nvSpPr>
          <p:cNvPr id="3640" name="Google Shape;3640;p32"/>
          <p:cNvSpPr/>
          <p:nvPr/>
        </p:nvSpPr>
        <p:spPr>
          <a:xfrm>
            <a:off x="78875" y="662275"/>
            <a:ext cx="3884144" cy="2238474"/>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sm" len="sm"/>
            <a:tailEnd type="none" w="sm" len="sm"/>
          </a:ln>
        </p:spPr>
      </p:sp>
      <p:sp>
        <p:nvSpPr>
          <p:cNvPr id="3641" name="Google Shape;3641;p32"/>
          <p:cNvSpPr txBox="1">
            <a:spLocks noGrp="1"/>
          </p:cNvSpPr>
          <p:nvPr>
            <p:ph type="title"/>
          </p:nvPr>
        </p:nvSpPr>
        <p:spPr>
          <a:xfrm>
            <a:off x="909001" y="-30200"/>
            <a:ext cx="7743000" cy="99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SOME ACTIVATION FUNCTIONS</a:t>
            </a:r>
            <a:endParaRPr>
              <a:solidFill>
                <a:schemeClr val="dk1"/>
              </a:solidFill>
            </a:endParaRPr>
          </a:p>
        </p:txBody>
      </p:sp>
      <p:grpSp>
        <p:nvGrpSpPr>
          <p:cNvPr id="3642" name="Google Shape;3642;p32"/>
          <p:cNvGrpSpPr/>
          <p:nvPr/>
        </p:nvGrpSpPr>
        <p:grpSpPr>
          <a:xfrm>
            <a:off x="3696797" y="1500513"/>
            <a:ext cx="2079907" cy="5143703"/>
            <a:chOff x="3695350" y="1336538"/>
            <a:chExt cx="1795810" cy="4440735"/>
          </a:xfrm>
        </p:grpSpPr>
        <p:sp>
          <p:nvSpPr>
            <p:cNvPr id="3643" name="Google Shape;3643;p32"/>
            <p:cNvSpPr/>
            <p:nvPr/>
          </p:nvSpPr>
          <p:spPr>
            <a:xfrm>
              <a:off x="4117321" y="4121567"/>
              <a:ext cx="943115" cy="862678"/>
            </a:xfrm>
            <a:custGeom>
              <a:avLst/>
              <a:gdLst/>
              <a:ahLst/>
              <a:cxnLst/>
              <a:rect l="l" t="t" r="r" b="b"/>
              <a:pathLst>
                <a:path w="15301" h="13996" extrusionOk="0">
                  <a:moveTo>
                    <a:pt x="6406" y="4954"/>
                  </a:moveTo>
                  <a:cubicBezTo>
                    <a:pt x="6525" y="5240"/>
                    <a:pt x="6704" y="5501"/>
                    <a:pt x="6906" y="5740"/>
                  </a:cubicBezTo>
                  <a:cubicBezTo>
                    <a:pt x="7299" y="6156"/>
                    <a:pt x="7787" y="6454"/>
                    <a:pt x="8335" y="6609"/>
                  </a:cubicBezTo>
                  <a:cubicBezTo>
                    <a:pt x="8549" y="6668"/>
                    <a:pt x="8764" y="6692"/>
                    <a:pt x="8990" y="6716"/>
                  </a:cubicBezTo>
                  <a:cubicBezTo>
                    <a:pt x="8978" y="6930"/>
                    <a:pt x="9002" y="7156"/>
                    <a:pt x="9049" y="7383"/>
                  </a:cubicBezTo>
                  <a:cubicBezTo>
                    <a:pt x="8633" y="7502"/>
                    <a:pt x="8264" y="7692"/>
                    <a:pt x="7930" y="7978"/>
                  </a:cubicBezTo>
                  <a:cubicBezTo>
                    <a:pt x="7632" y="8228"/>
                    <a:pt x="7394" y="8538"/>
                    <a:pt x="7216" y="8883"/>
                  </a:cubicBezTo>
                  <a:cubicBezTo>
                    <a:pt x="6918" y="8883"/>
                    <a:pt x="6620" y="8930"/>
                    <a:pt x="6347" y="9014"/>
                  </a:cubicBezTo>
                  <a:cubicBezTo>
                    <a:pt x="6251" y="8871"/>
                    <a:pt x="6132" y="8716"/>
                    <a:pt x="6013" y="8585"/>
                  </a:cubicBezTo>
                  <a:cubicBezTo>
                    <a:pt x="5716" y="8264"/>
                    <a:pt x="5358" y="8026"/>
                    <a:pt x="4942" y="7859"/>
                  </a:cubicBezTo>
                  <a:cubicBezTo>
                    <a:pt x="5049" y="7311"/>
                    <a:pt x="4942" y="6728"/>
                    <a:pt x="4680" y="6252"/>
                  </a:cubicBezTo>
                  <a:lnTo>
                    <a:pt x="4692" y="6228"/>
                  </a:lnTo>
                  <a:cubicBezTo>
                    <a:pt x="5013" y="5954"/>
                    <a:pt x="5239" y="5609"/>
                    <a:pt x="5358" y="5216"/>
                  </a:cubicBezTo>
                  <a:cubicBezTo>
                    <a:pt x="5716" y="5204"/>
                    <a:pt x="6073" y="5120"/>
                    <a:pt x="6406" y="4954"/>
                  </a:cubicBezTo>
                  <a:close/>
                  <a:moveTo>
                    <a:pt x="6785" y="3428"/>
                  </a:moveTo>
                  <a:cubicBezTo>
                    <a:pt x="6633" y="3428"/>
                    <a:pt x="6477" y="3479"/>
                    <a:pt x="6359" y="3573"/>
                  </a:cubicBezTo>
                  <a:lnTo>
                    <a:pt x="6168" y="3739"/>
                  </a:lnTo>
                  <a:cubicBezTo>
                    <a:pt x="5890" y="3955"/>
                    <a:pt x="5560" y="4082"/>
                    <a:pt x="5206" y="4082"/>
                  </a:cubicBezTo>
                  <a:cubicBezTo>
                    <a:pt x="5150" y="4082"/>
                    <a:pt x="5094" y="4079"/>
                    <a:pt x="5037" y="4073"/>
                  </a:cubicBezTo>
                  <a:lnTo>
                    <a:pt x="4882" y="4061"/>
                  </a:lnTo>
                  <a:cubicBezTo>
                    <a:pt x="4865" y="4060"/>
                    <a:pt x="4849" y="4059"/>
                    <a:pt x="4832" y="4059"/>
                  </a:cubicBezTo>
                  <a:cubicBezTo>
                    <a:pt x="4687" y="4059"/>
                    <a:pt x="4559" y="4106"/>
                    <a:pt x="4442" y="4192"/>
                  </a:cubicBezTo>
                  <a:cubicBezTo>
                    <a:pt x="4299" y="4299"/>
                    <a:pt x="4227" y="4430"/>
                    <a:pt x="4215" y="4597"/>
                  </a:cubicBezTo>
                  <a:lnTo>
                    <a:pt x="4203" y="4728"/>
                  </a:lnTo>
                  <a:cubicBezTo>
                    <a:pt x="4168" y="4966"/>
                    <a:pt x="4049" y="5204"/>
                    <a:pt x="3858" y="5371"/>
                  </a:cubicBezTo>
                  <a:cubicBezTo>
                    <a:pt x="3799" y="5418"/>
                    <a:pt x="3727" y="5466"/>
                    <a:pt x="3632" y="5501"/>
                  </a:cubicBezTo>
                  <a:lnTo>
                    <a:pt x="3465" y="5585"/>
                  </a:lnTo>
                  <a:cubicBezTo>
                    <a:pt x="3311" y="5656"/>
                    <a:pt x="3168" y="5823"/>
                    <a:pt x="3144" y="6002"/>
                  </a:cubicBezTo>
                  <a:cubicBezTo>
                    <a:pt x="3096" y="6180"/>
                    <a:pt x="3156" y="6371"/>
                    <a:pt x="3287" y="6502"/>
                  </a:cubicBezTo>
                  <a:lnTo>
                    <a:pt x="3430" y="6633"/>
                  </a:lnTo>
                  <a:lnTo>
                    <a:pt x="3453" y="6668"/>
                  </a:lnTo>
                  <a:cubicBezTo>
                    <a:pt x="3763" y="7014"/>
                    <a:pt x="3846" y="7490"/>
                    <a:pt x="3668" y="7907"/>
                  </a:cubicBezTo>
                  <a:lnTo>
                    <a:pt x="3608" y="8049"/>
                  </a:lnTo>
                  <a:cubicBezTo>
                    <a:pt x="3549" y="8216"/>
                    <a:pt x="3549" y="8407"/>
                    <a:pt x="3632" y="8561"/>
                  </a:cubicBezTo>
                  <a:cubicBezTo>
                    <a:pt x="3727" y="8704"/>
                    <a:pt x="3870" y="8823"/>
                    <a:pt x="4049" y="8859"/>
                  </a:cubicBezTo>
                  <a:lnTo>
                    <a:pt x="4215" y="8883"/>
                  </a:lnTo>
                  <a:cubicBezTo>
                    <a:pt x="4573" y="8942"/>
                    <a:pt x="4870" y="9121"/>
                    <a:pt x="5108" y="9371"/>
                  </a:cubicBezTo>
                  <a:cubicBezTo>
                    <a:pt x="5227" y="9514"/>
                    <a:pt x="5335" y="9669"/>
                    <a:pt x="5406" y="9871"/>
                  </a:cubicBezTo>
                  <a:lnTo>
                    <a:pt x="5466" y="10014"/>
                  </a:lnTo>
                  <a:cubicBezTo>
                    <a:pt x="5525" y="10181"/>
                    <a:pt x="5656" y="10312"/>
                    <a:pt x="5823" y="10371"/>
                  </a:cubicBezTo>
                  <a:cubicBezTo>
                    <a:pt x="5835" y="10371"/>
                    <a:pt x="5847" y="10383"/>
                    <a:pt x="5870" y="10383"/>
                  </a:cubicBezTo>
                  <a:cubicBezTo>
                    <a:pt x="5932" y="10402"/>
                    <a:pt x="5996" y="10412"/>
                    <a:pt x="6060" y="10412"/>
                  </a:cubicBezTo>
                  <a:cubicBezTo>
                    <a:pt x="6157" y="10412"/>
                    <a:pt x="6254" y="10390"/>
                    <a:pt x="6347" y="10347"/>
                  </a:cubicBezTo>
                  <a:lnTo>
                    <a:pt x="6489" y="10264"/>
                  </a:lnTo>
                  <a:cubicBezTo>
                    <a:pt x="6701" y="10154"/>
                    <a:pt x="6948" y="10093"/>
                    <a:pt x="7197" y="10093"/>
                  </a:cubicBezTo>
                  <a:cubicBezTo>
                    <a:pt x="7271" y="10093"/>
                    <a:pt x="7345" y="10098"/>
                    <a:pt x="7418" y="10109"/>
                  </a:cubicBezTo>
                  <a:lnTo>
                    <a:pt x="7537" y="10121"/>
                  </a:lnTo>
                  <a:cubicBezTo>
                    <a:pt x="7557" y="10123"/>
                    <a:pt x="7577" y="10124"/>
                    <a:pt x="7597" y="10124"/>
                  </a:cubicBezTo>
                  <a:cubicBezTo>
                    <a:pt x="7871" y="10124"/>
                    <a:pt x="8115" y="9972"/>
                    <a:pt x="8204" y="9716"/>
                  </a:cubicBezTo>
                  <a:lnTo>
                    <a:pt x="8252" y="9609"/>
                  </a:lnTo>
                  <a:cubicBezTo>
                    <a:pt x="8347" y="9335"/>
                    <a:pt x="8514" y="9073"/>
                    <a:pt x="8752" y="8883"/>
                  </a:cubicBezTo>
                  <a:cubicBezTo>
                    <a:pt x="9037" y="8645"/>
                    <a:pt x="9359" y="8502"/>
                    <a:pt x="9740" y="8466"/>
                  </a:cubicBezTo>
                  <a:lnTo>
                    <a:pt x="9930" y="8454"/>
                  </a:lnTo>
                  <a:cubicBezTo>
                    <a:pt x="10121" y="8442"/>
                    <a:pt x="10288" y="8335"/>
                    <a:pt x="10395" y="8168"/>
                  </a:cubicBezTo>
                  <a:cubicBezTo>
                    <a:pt x="10490" y="8002"/>
                    <a:pt x="10514" y="7811"/>
                    <a:pt x="10430" y="7633"/>
                  </a:cubicBezTo>
                  <a:lnTo>
                    <a:pt x="10359" y="7466"/>
                  </a:lnTo>
                  <a:cubicBezTo>
                    <a:pt x="10228" y="7145"/>
                    <a:pt x="10180" y="6775"/>
                    <a:pt x="10276" y="6430"/>
                  </a:cubicBezTo>
                  <a:lnTo>
                    <a:pt x="10311" y="6240"/>
                  </a:lnTo>
                  <a:cubicBezTo>
                    <a:pt x="10359" y="6037"/>
                    <a:pt x="10299" y="5847"/>
                    <a:pt x="10169" y="5704"/>
                  </a:cubicBezTo>
                  <a:cubicBezTo>
                    <a:pt x="10060" y="5586"/>
                    <a:pt x="9894" y="5516"/>
                    <a:pt x="9732" y="5516"/>
                  </a:cubicBezTo>
                  <a:cubicBezTo>
                    <a:pt x="9699" y="5516"/>
                    <a:pt x="9665" y="5519"/>
                    <a:pt x="9633" y="5525"/>
                  </a:cubicBezTo>
                  <a:lnTo>
                    <a:pt x="9418" y="5549"/>
                  </a:lnTo>
                  <a:cubicBezTo>
                    <a:pt x="9325" y="5564"/>
                    <a:pt x="9230" y="5571"/>
                    <a:pt x="9137" y="5571"/>
                  </a:cubicBezTo>
                  <a:cubicBezTo>
                    <a:pt x="8637" y="5571"/>
                    <a:pt x="8156" y="5362"/>
                    <a:pt x="7835" y="5001"/>
                  </a:cubicBezTo>
                  <a:cubicBezTo>
                    <a:pt x="7609" y="4763"/>
                    <a:pt x="7478" y="4466"/>
                    <a:pt x="7418" y="4156"/>
                  </a:cubicBezTo>
                  <a:lnTo>
                    <a:pt x="7371" y="3918"/>
                  </a:lnTo>
                  <a:cubicBezTo>
                    <a:pt x="7323" y="3704"/>
                    <a:pt x="7180" y="3525"/>
                    <a:pt x="6966" y="3454"/>
                  </a:cubicBezTo>
                  <a:cubicBezTo>
                    <a:pt x="6908" y="3437"/>
                    <a:pt x="6847" y="3428"/>
                    <a:pt x="6785" y="3428"/>
                  </a:cubicBezTo>
                  <a:close/>
                  <a:moveTo>
                    <a:pt x="5196" y="1175"/>
                  </a:moveTo>
                  <a:cubicBezTo>
                    <a:pt x="5330" y="1175"/>
                    <a:pt x="5464" y="1192"/>
                    <a:pt x="5597" y="1227"/>
                  </a:cubicBezTo>
                  <a:cubicBezTo>
                    <a:pt x="5870" y="1311"/>
                    <a:pt x="6120" y="1453"/>
                    <a:pt x="6311" y="1692"/>
                  </a:cubicBezTo>
                  <a:cubicBezTo>
                    <a:pt x="6478" y="1858"/>
                    <a:pt x="6585" y="2084"/>
                    <a:pt x="6644" y="2299"/>
                  </a:cubicBezTo>
                  <a:lnTo>
                    <a:pt x="6704" y="2537"/>
                  </a:lnTo>
                  <a:cubicBezTo>
                    <a:pt x="6763" y="2751"/>
                    <a:pt x="6918" y="2918"/>
                    <a:pt x="7132" y="2977"/>
                  </a:cubicBezTo>
                  <a:cubicBezTo>
                    <a:pt x="7184" y="2993"/>
                    <a:pt x="7238" y="3000"/>
                    <a:pt x="7292" y="3000"/>
                  </a:cubicBezTo>
                  <a:cubicBezTo>
                    <a:pt x="7447" y="3000"/>
                    <a:pt x="7604" y="2938"/>
                    <a:pt x="7728" y="2823"/>
                  </a:cubicBezTo>
                  <a:lnTo>
                    <a:pt x="7906" y="2644"/>
                  </a:lnTo>
                  <a:cubicBezTo>
                    <a:pt x="7930" y="2620"/>
                    <a:pt x="7966" y="2596"/>
                    <a:pt x="7990" y="2573"/>
                  </a:cubicBezTo>
                  <a:cubicBezTo>
                    <a:pt x="8322" y="2292"/>
                    <a:pt x="8727" y="2145"/>
                    <a:pt x="9144" y="2145"/>
                  </a:cubicBezTo>
                  <a:cubicBezTo>
                    <a:pt x="9310" y="2145"/>
                    <a:pt x="9478" y="2168"/>
                    <a:pt x="9645" y="2215"/>
                  </a:cubicBezTo>
                  <a:cubicBezTo>
                    <a:pt x="9978" y="2299"/>
                    <a:pt x="10276" y="2465"/>
                    <a:pt x="10490" y="2715"/>
                  </a:cubicBezTo>
                  <a:cubicBezTo>
                    <a:pt x="10871" y="3120"/>
                    <a:pt x="11014" y="3692"/>
                    <a:pt x="10883" y="4228"/>
                  </a:cubicBezTo>
                  <a:lnTo>
                    <a:pt x="10835" y="4418"/>
                  </a:lnTo>
                  <a:cubicBezTo>
                    <a:pt x="10788" y="4609"/>
                    <a:pt x="10847" y="4799"/>
                    <a:pt x="10990" y="4954"/>
                  </a:cubicBezTo>
                  <a:cubicBezTo>
                    <a:pt x="11104" y="5068"/>
                    <a:pt x="11273" y="5137"/>
                    <a:pt x="11448" y="5137"/>
                  </a:cubicBezTo>
                  <a:cubicBezTo>
                    <a:pt x="11474" y="5137"/>
                    <a:pt x="11500" y="5135"/>
                    <a:pt x="11526" y="5132"/>
                  </a:cubicBezTo>
                  <a:lnTo>
                    <a:pt x="11728" y="5097"/>
                  </a:lnTo>
                  <a:cubicBezTo>
                    <a:pt x="11816" y="5084"/>
                    <a:pt x="11904" y="5078"/>
                    <a:pt x="11992" y="5078"/>
                  </a:cubicBezTo>
                  <a:cubicBezTo>
                    <a:pt x="12498" y="5078"/>
                    <a:pt x="12989" y="5281"/>
                    <a:pt x="13324" y="5656"/>
                  </a:cubicBezTo>
                  <a:cubicBezTo>
                    <a:pt x="13967" y="6347"/>
                    <a:pt x="13883" y="7418"/>
                    <a:pt x="13157" y="8049"/>
                  </a:cubicBezTo>
                  <a:cubicBezTo>
                    <a:pt x="12871" y="8288"/>
                    <a:pt x="12550" y="8430"/>
                    <a:pt x="12181" y="8466"/>
                  </a:cubicBezTo>
                  <a:lnTo>
                    <a:pt x="11978" y="8478"/>
                  </a:lnTo>
                  <a:cubicBezTo>
                    <a:pt x="11788" y="8490"/>
                    <a:pt x="11621" y="8597"/>
                    <a:pt x="11526" y="8764"/>
                  </a:cubicBezTo>
                  <a:cubicBezTo>
                    <a:pt x="11419" y="8930"/>
                    <a:pt x="11407" y="9121"/>
                    <a:pt x="11478" y="9300"/>
                  </a:cubicBezTo>
                  <a:lnTo>
                    <a:pt x="11550" y="9466"/>
                  </a:lnTo>
                  <a:cubicBezTo>
                    <a:pt x="11847" y="10133"/>
                    <a:pt x="11657" y="10907"/>
                    <a:pt x="11085" y="11395"/>
                  </a:cubicBezTo>
                  <a:cubicBezTo>
                    <a:pt x="10763" y="11665"/>
                    <a:pt x="10333" y="11814"/>
                    <a:pt x="9901" y="11814"/>
                  </a:cubicBezTo>
                  <a:cubicBezTo>
                    <a:pt x="9743" y="11814"/>
                    <a:pt x="9584" y="11794"/>
                    <a:pt x="9430" y="11752"/>
                  </a:cubicBezTo>
                  <a:cubicBezTo>
                    <a:pt x="9418" y="11752"/>
                    <a:pt x="9395" y="11740"/>
                    <a:pt x="9371" y="11740"/>
                  </a:cubicBezTo>
                  <a:lnTo>
                    <a:pt x="9252" y="11705"/>
                  </a:lnTo>
                  <a:cubicBezTo>
                    <a:pt x="9193" y="11687"/>
                    <a:pt x="9132" y="11678"/>
                    <a:pt x="9072" y="11678"/>
                  </a:cubicBezTo>
                  <a:cubicBezTo>
                    <a:pt x="8849" y="11678"/>
                    <a:pt x="8628" y="11794"/>
                    <a:pt x="8525" y="11990"/>
                  </a:cubicBezTo>
                  <a:lnTo>
                    <a:pt x="8466" y="12098"/>
                  </a:lnTo>
                  <a:cubicBezTo>
                    <a:pt x="8394" y="12252"/>
                    <a:pt x="8287" y="12383"/>
                    <a:pt x="8156" y="12490"/>
                  </a:cubicBezTo>
                  <a:cubicBezTo>
                    <a:pt x="7896" y="12716"/>
                    <a:pt x="7553" y="12841"/>
                    <a:pt x="7206" y="12841"/>
                  </a:cubicBezTo>
                  <a:cubicBezTo>
                    <a:pt x="7078" y="12841"/>
                    <a:pt x="6949" y="12824"/>
                    <a:pt x="6823" y="12788"/>
                  </a:cubicBezTo>
                  <a:cubicBezTo>
                    <a:pt x="6549" y="12705"/>
                    <a:pt x="6311" y="12562"/>
                    <a:pt x="6132" y="12371"/>
                  </a:cubicBezTo>
                  <a:cubicBezTo>
                    <a:pt x="6025" y="12240"/>
                    <a:pt x="5954" y="12145"/>
                    <a:pt x="5894" y="12002"/>
                  </a:cubicBezTo>
                  <a:lnTo>
                    <a:pt x="5823" y="11859"/>
                  </a:lnTo>
                  <a:cubicBezTo>
                    <a:pt x="5739" y="11693"/>
                    <a:pt x="5608" y="11574"/>
                    <a:pt x="5430" y="11526"/>
                  </a:cubicBezTo>
                  <a:cubicBezTo>
                    <a:pt x="5378" y="11516"/>
                    <a:pt x="5326" y="11510"/>
                    <a:pt x="5275" y="11510"/>
                  </a:cubicBezTo>
                  <a:cubicBezTo>
                    <a:pt x="5150" y="11510"/>
                    <a:pt x="5031" y="11542"/>
                    <a:pt x="4930" y="11609"/>
                  </a:cubicBezTo>
                  <a:lnTo>
                    <a:pt x="4787" y="11693"/>
                  </a:lnTo>
                  <a:cubicBezTo>
                    <a:pt x="4521" y="11867"/>
                    <a:pt x="4203" y="11961"/>
                    <a:pt x="3877" y="11961"/>
                  </a:cubicBezTo>
                  <a:cubicBezTo>
                    <a:pt x="3736" y="11961"/>
                    <a:pt x="3594" y="11943"/>
                    <a:pt x="3453" y="11907"/>
                  </a:cubicBezTo>
                  <a:cubicBezTo>
                    <a:pt x="3156" y="11812"/>
                    <a:pt x="2882" y="11645"/>
                    <a:pt x="2679" y="11431"/>
                  </a:cubicBezTo>
                  <a:cubicBezTo>
                    <a:pt x="2215" y="10919"/>
                    <a:pt x="2144" y="10181"/>
                    <a:pt x="2501" y="9597"/>
                  </a:cubicBezTo>
                  <a:lnTo>
                    <a:pt x="2596" y="9442"/>
                  </a:lnTo>
                  <a:cubicBezTo>
                    <a:pt x="2679" y="9300"/>
                    <a:pt x="2715" y="9121"/>
                    <a:pt x="2632" y="8954"/>
                  </a:cubicBezTo>
                  <a:cubicBezTo>
                    <a:pt x="2560" y="8788"/>
                    <a:pt x="2429" y="8657"/>
                    <a:pt x="2263" y="8597"/>
                  </a:cubicBezTo>
                  <a:lnTo>
                    <a:pt x="2096" y="8538"/>
                  </a:lnTo>
                  <a:cubicBezTo>
                    <a:pt x="1906" y="8478"/>
                    <a:pt x="1727" y="8359"/>
                    <a:pt x="1596" y="8216"/>
                  </a:cubicBezTo>
                  <a:cubicBezTo>
                    <a:pt x="1370" y="7978"/>
                    <a:pt x="1263" y="7680"/>
                    <a:pt x="1286" y="7347"/>
                  </a:cubicBezTo>
                  <a:cubicBezTo>
                    <a:pt x="1298" y="7037"/>
                    <a:pt x="1441" y="6740"/>
                    <a:pt x="1703" y="6525"/>
                  </a:cubicBezTo>
                  <a:cubicBezTo>
                    <a:pt x="1798" y="6430"/>
                    <a:pt x="1941" y="6347"/>
                    <a:pt x="2072" y="6311"/>
                  </a:cubicBezTo>
                  <a:lnTo>
                    <a:pt x="2251" y="6252"/>
                  </a:lnTo>
                  <a:cubicBezTo>
                    <a:pt x="2429" y="6192"/>
                    <a:pt x="2560" y="6037"/>
                    <a:pt x="2620" y="5859"/>
                  </a:cubicBezTo>
                  <a:cubicBezTo>
                    <a:pt x="2668" y="5680"/>
                    <a:pt x="2632" y="5490"/>
                    <a:pt x="2513" y="5335"/>
                  </a:cubicBezTo>
                  <a:lnTo>
                    <a:pt x="2394" y="5192"/>
                  </a:lnTo>
                  <a:cubicBezTo>
                    <a:pt x="2072" y="4787"/>
                    <a:pt x="2132" y="4216"/>
                    <a:pt x="2525" y="3870"/>
                  </a:cubicBezTo>
                  <a:cubicBezTo>
                    <a:pt x="2679" y="3727"/>
                    <a:pt x="2870" y="3656"/>
                    <a:pt x="3072" y="3632"/>
                  </a:cubicBezTo>
                  <a:lnTo>
                    <a:pt x="3215" y="3620"/>
                  </a:lnTo>
                  <a:cubicBezTo>
                    <a:pt x="3370" y="3596"/>
                    <a:pt x="3513" y="3513"/>
                    <a:pt x="3620" y="3394"/>
                  </a:cubicBezTo>
                  <a:cubicBezTo>
                    <a:pt x="3715" y="3263"/>
                    <a:pt x="3763" y="3096"/>
                    <a:pt x="3739" y="2942"/>
                  </a:cubicBezTo>
                  <a:lnTo>
                    <a:pt x="3715" y="2811"/>
                  </a:lnTo>
                  <a:cubicBezTo>
                    <a:pt x="3644" y="2334"/>
                    <a:pt x="3846" y="1846"/>
                    <a:pt x="4215" y="1525"/>
                  </a:cubicBezTo>
                  <a:cubicBezTo>
                    <a:pt x="4485" y="1299"/>
                    <a:pt x="4836" y="1175"/>
                    <a:pt x="5196" y="1175"/>
                  </a:cubicBezTo>
                  <a:close/>
                  <a:moveTo>
                    <a:pt x="5192" y="0"/>
                  </a:moveTo>
                  <a:cubicBezTo>
                    <a:pt x="4540" y="0"/>
                    <a:pt x="3907" y="230"/>
                    <a:pt x="3394" y="656"/>
                  </a:cubicBezTo>
                  <a:cubicBezTo>
                    <a:pt x="2810" y="1144"/>
                    <a:pt x="2489" y="1846"/>
                    <a:pt x="2465" y="2573"/>
                  </a:cubicBezTo>
                  <a:cubicBezTo>
                    <a:pt x="2191" y="2656"/>
                    <a:pt x="1929" y="2799"/>
                    <a:pt x="1715" y="2989"/>
                  </a:cubicBezTo>
                  <a:cubicBezTo>
                    <a:pt x="965" y="3608"/>
                    <a:pt x="763" y="4620"/>
                    <a:pt x="1132" y="5454"/>
                  </a:cubicBezTo>
                  <a:cubicBezTo>
                    <a:pt x="1036" y="5513"/>
                    <a:pt x="953" y="5573"/>
                    <a:pt x="882" y="5656"/>
                  </a:cubicBezTo>
                  <a:cubicBezTo>
                    <a:pt x="382" y="6073"/>
                    <a:pt x="84" y="6644"/>
                    <a:pt x="48" y="7287"/>
                  </a:cubicBezTo>
                  <a:cubicBezTo>
                    <a:pt x="1" y="7930"/>
                    <a:pt x="227" y="8538"/>
                    <a:pt x="655" y="9014"/>
                  </a:cubicBezTo>
                  <a:cubicBezTo>
                    <a:pt x="798" y="9192"/>
                    <a:pt x="989" y="9347"/>
                    <a:pt x="1191" y="9466"/>
                  </a:cubicBezTo>
                  <a:cubicBezTo>
                    <a:pt x="834" y="10407"/>
                    <a:pt x="1025" y="11455"/>
                    <a:pt x="1727" y="12229"/>
                  </a:cubicBezTo>
                  <a:cubicBezTo>
                    <a:pt x="2096" y="12621"/>
                    <a:pt x="2560" y="12895"/>
                    <a:pt x="3096" y="13050"/>
                  </a:cubicBezTo>
                  <a:cubicBezTo>
                    <a:pt x="3347" y="13120"/>
                    <a:pt x="3602" y="13155"/>
                    <a:pt x="3855" y="13155"/>
                  </a:cubicBezTo>
                  <a:cubicBezTo>
                    <a:pt x="4249" y="13155"/>
                    <a:pt x="4638" y="13069"/>
                    <a:pt x="5001" y="12895"/>
                  </a:cubicBezTo>
                  <a:cubicBezTo>
                    <a:pt x="5049" y="12979"/>
                    <a:pt x="5120" y="13050"/>
                    <a:pt x="5180" y="13121"/>
                  </a:cubicBezTo>
                  <a:cubicBezTo>
                    <a:pt x="5525" y="13491"/>
                    <a:pt x="5966" y="13764"/>
                    <a:pt x="6454" y="13895"/>
                  </a:cubicBezTo>
                  <a:cubicBezTo>
                    <a:pt x="6701" y="13962"/>
                    <a:pt x="6953" y="13995"/>
                    <a:pt x="7201" y="13995"/>
                  </a:cubicBezTo>
                  <a:cubicBezTo>
                    <a:pt x="7837" y="13995"/>
                    <a:pt x="8454" y="13779"/>
                    <a:pt x="8942" y="13360"/>
                  </a:cubicBezTo>
                  <a:cubicBezTo>
                    <a:pt x="9097" y="13229"/>
                    <a:pt x="9216" y="13098"/>
                    <a:pt x="9335" y="12943"/>
                  </a:cubicBezTo>
                  <a:cubicBezTo>
                    <a:pt x="9520" y="12977"/>
                    <a:pt x="9707" y="12994"/>
                    <a:pt x="9893" y="12994"/>
                  </a:cubicBezTo>
                  <a:cubicBezTo>
                    <a:pt x="10617" y="12994"/>
                    <a:pt x="11331" y="12740"/>
                    <a:pt x="11871" y="12276"/>
                  </a:cubicBezTo>
                  <a:cubicBezTo>
                    <a:pt x="12705" y="11574"/>
                    <a:pt x="13050" y="10514"/>
                    <a:pt x="12824" y="9502"/>
                  </a:cubicBezTo>
                  <a:cubicBezTo>
                    <a:pt x="13240" y="9383"/>
                    <a:pt x="13621" y="9192"/>
                    <a:pt x="13943" y="8907"/>
                  </a:cubicBezTo>
                  <a:cubicBezTo>
                    <a:pt x="15181" y="7871"/>
                    <a:pt x="15300" y="6037"/>
                    <a:pt x="14217" y="4847"/>
                  </a:cubicBezTo>
                  <a:cubicBezTo>
                    <a:pt x="13824" y="4430"/>
                    <a:pt x="13336" y="4132"/>
                    <a:pt x="12788" y="3989"/>
                  </a:cubicBezTo>
                  <a:cubicBezTo>
                    <a:pt x="12574" y="3930"/>
                    <a:pt x="12347" y="3894"/>
                    <a:pt x="12133" y="3882"/>
                  </a:cubicBezTo>
                  <a:cubicBezTo>
                    <a:pt x="12145" y="3168"/>
                    <a:pt x="11895" y="2465"/>
                    <a:pt x="11383" y="1918"/>
                  </a:cubicBezTo>
                  <a:cubicBezTo>
                    <a:pt x="11002" y="1501"/>
                    <a:pt x="10502" y="1203"/>
                    <a:pt x="9954" y="1049"/>
                  </a:cubicBezTo>
                  <a:cubicBezTo>
                    <a:pt x="9692" y="984"/>
                    <a:pt x="9427" y="952"/>
                    <a:pt x="9164" y="952"/>
                  </a:cubicBezTo>
                  <a:cubicBezTo>
                    <a:pt x="8602" y="952"/>
                    <a:pt x="8052" y="1098"/>
                    <a:pt x="7573" y="1382"/>
                  </a:cubicBezTo>
                  <a:cubicBezTo>
                    <a:pt x="7466" y="1203"/>
                    <a:pt x="7347" y="1037"/>
                    <a:pt x="7216" y="894"/>
                  </a:cubicBezTo>
                  <a:cubicBezTo>
                    <a:pt x="6870" y="501"/>
                    <a:pt x="6430" y="239"/>
                    <a:pt x="5918" y="96"/>
                  </a:cubicBezTo>
                  <a:cubicBezTo>
                    <a:pt x="5677" y="32"/>
                    <a:pt x="5433" y="0"/>
                    <a:pt x="51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32"/>
            <p:cNvSpPr/>
            <p:nvPr/>
          </p:nvSpPr>
          <p:spPr>
            <a:xfrm>
              <a:off x="3885441" y="2512027"/>
              <a:ext cx="1468513" cy="1328411"/>
            </a:xfrm>
            <a:custGeom>
              <a:avLst/>
              <a:gdLst/>
              <a:ahLst/>
              <a:cxnLst/>
              <a:rect l="l" t="t" r="r" b="b"/>
              <a:pathLst>
                <a:path w="23825" h="21552" extrusionOk="0">
                  <a:moveTo>
                    <a:pt x="10251" y="7135"/>
                  </a:moveTo>
                  <a:cubicBezTo>
                    <a:pt x="10430" y="7671"/>
                    <a:pt x="10728" y="8159"/>
                    <a:pt x="11121" y="8576"/>
                  </a:cubicBezTo>
                  <a:cubicBezTo>
                    <a:pt x="11680" y="9207"/>
                    <a:pt x="12430" y="9648"/>
                    <a:pt x="13240" y="9874"/>
                  </a:cubicBezTo>
                  <a:cubicBezTo>
                    <a:pt x="13645" y="9993"/>
                    <a:pt x="14061" y="10040"/>
                    <a:pt x="14478" y="10040"/>
                  </a:cubicBezTo>
                  <a:cubicBezTo>
                    <a:pt x="14431" y="10540"/>
                    <a:pt x="14478" y="11052"/>
                    <a:pt x="14609" y="11541"/>
                  </a:cubicBezTo>
                  <a:cubicBezTo>
                    <a:pt x="13919" y="11707"/>
                    <a:pt x="13276" y="12029"/>
                    <a:pt x="12728" y="12493"/>
                  </a:cubicBezTo>
                  <a:cubicBezTo>
                    <a:pt x="12228" y="12910"/>
                    <a:pt x="11835" y="13410"/>
                    <a:pt x="11573" y="13993"/>
                  </a:cubicBezTo>
                  <a:cubicBezTo>
                    <a:pt x="11510" y="13991"/>
                    <a:pt x="11448" y="13989"/>
                    <a:pt x="11385" y="13989"/>
                  </a:cubicBezTo>
                  <a:cubicBezTo>
                    <a:pt x="10877" y="13989"/>
                    <a:pt x="10371" y="14076"/>
                    <a:pt x="9894" y="14267"/>
                  </a:cubicBezTo>
                  <a:cubicBezTo>
                    <a:pt x="9751" y="13969"/>
                    <a:pt x="9549" y="13684"/>
                    <a:pt x="9311" y="13434"/>
                  </a:cubicBezTo>
                  <a:cubicBezTo>
                    <a:pt x="8835" y="12898"/>
                    <a:pt x="8216" y="12493"/>
                    <a:pt x="7513" y="12267"/>
                  </a:cubicBezTo>
                  <a:cubicBezTo>
                    <a:pt x="7763" y="11314"/>
                    <a:pt x="7584" y="10302"/>
                    <a:pt x="7037" y="9469"/>
                  </a:cubicBezTo>
                  <a:cubicBezTo>
                    <a:pt x="7108" y="9421"/>
                    <a:pt x="7168" y="9362"/>
                    <a:pt x="7251" y="9302"/>
                  </a:cubicBezTo>
                  <a:cubicBezTo>
                    <a:pt x="7751" y="8874"/>
                    <a:pt x="8108" y="8314"/>
                    <a:pt x="8263" y="7671"/>
                  </a:cubicBezTo>
                  <a:cubicBezTo>
                    <a:pt x="8954" y="7671"/>
                    <a:pt x="9644" y="7481"/>
                    <a:pt x="10251" y="7135"/>
                  </a:cubicBezTo>
                  <a:close/>
                  <a:moveTo>
                    <a:pt x="10666" y="5562"/>
                  </a:moveTo>
                  <a:cubicBezTo>
                    <a:pt x="10514" y="5562"/>
                    <a:pt x="10358" y="5613"/>
                    <a:pt x="10240" y="5707"/>
                  </a:cubicBezTo>
                  <a:lnTo>
                    <a:pt x="10049" y="5873"/>
                  </a:lnTo>
                  <a:cubicBezTo>
                    <a:pt x="9535" y="6295"/>
                    <a:pt x="8905" y="6521"/>
                    <a:pt x="8244" y="6521"/>
                  </a:cubicBezTo>
                  <a:cubicBezTo>
                    <a:pt x="8140" y="6521"/>
                    <a:pt x="8035" y="6516"/>
                    <a:pt x="7930" y="6504"/>
                  </a:cubicBezTo>
                  <a:lnTo>
                    <a:pt x="7787" y="6492"/>
                  </a:lnTo>
                  <a:cubicBezTo>
                    <a:pt x="7770" y="6491"/>
                    <a:pt x="7753" y="6491"/>
                    <a:pt x="7736" y="6491"/>
                  </a:cubicBezTo>
                  <a:cubicBezTo>
                    <a:pt x="7587" y="6491"/>
                    <a:pt x="7441" y="6538"/>
                    <a:pt x="7334" y="6623"/>
                  </a:cubicBezTo>
                  <a:cubicBezTo>
                    <a:pt x="7203" y="6730"/>
                    <a:pt x="7132" y="6861"/>
                    <a:pt x="7108" y="7028"/>
                  </a:cubicBezTo>
                  <a:lnTo>
                    <a:pt x="7096" y="7159"/>
                  </a:lnTo>
                  <a:cubicBezTo>
                    <a:pt x="7037" y="7671"/>
                    <a:pt x="6799" y="8135"/>
                    <a:pt x="6418" y="8457"/>
                  </a:cubicBezTo>
                  <a:cubicBezTo>
                    <a:pt x="6299" y="8564"/>
                    <a:pt x="6144" y="8671"/>
                    <a:pt x="5977" y="8743"/>
                  </a:cubicBezTo>
                  <a:lnTo>
                    <a:pt x="5822" y="8814"/>
                  </a:lnTo>
                  <a:cubicBezTo>
                    <a:pt x="5656" y="8886"/>
                    <a:pt x="5525" y="9052"/>
                    <a:pt x="5489" y="9231"/>
                  </a:cubicBezTo>
                  <a:cubicBezTo>
                    <a:pt x="5441" y="9409"/>
                    <a:pt x="5501" y="9600"/>
                    <a:pt x="5644" y="9743"/>
                  </a:cubicBezTo>
                  <a:lnTo>
                    <a:pt x="5775" y="9874"/>
                  </a:lnTo>
                  <a:lnTo>
                    <a:pt x="5822" y="9921"/>
                  </a:lnTo>
                  <a:cubicBezTo>
                    <a:pt x="6418" y="10576"/>
                    <a:pt x="6561" y="11481"/>
                    <a:pt x="6215" y="12303"/>
                  </a:cubicBezTo>
                  <a:lnTo>
                    <a:pt x="6156" y="12445"/>
                  </a:lnTo>
                  <a:cubicBezTo>
                    <a:pt x="6096" y="12612"/>
                    <a:pt x="6096" y="12803"/>
                    <a:pt x="6191" y="12957"/>
                  </a:cubicBezTo>
                  <a:cubicBezTo>
                    <a:pt x="6275" y="13100"/>
                    <a:pt x="6430" y="13219"/>
                    <a:pt x="6608" y="13255"/>
                  </a:cubicBezTo>
                  <a:lnTo>
                    <a:pt x="6775" y="13279"/>
                  </a:lnTo>
                  <a:cubicBezTo>
                    <a:pt x="7406" y="13398"/>
                    <a:pt x="7977" y="13731"/>
                    <a:pt x="8406" y="14184"/>
                  </a:cubicBezTo>
                  <a:cubicBezTo>
                    <a:pt x="8656" y="14458"/>
                    <a:pt x="8835" y="14767"/>
                    <a:pt x="8978" y="15112"/>
                  </a:cubicBezTo>
                  <a:lnTo>
                    <a:pt x="9037" y="15255"/>
                  </a:lnTo>
                  <a:cubicBezTo>
                    <a:pt x="9097" y="15422"/>
                    <a:pt x="9228" y="15553"/>
                    <a:pt x="9394" y="15624"/>
                  </a:cubicBezTo>
                  <a:cubicBezTo>
                    <a:pt x="9406" y="15624"/>
                    <a:pt x="9418" y="15636"/>
                    <a:pt x="9430" y="15636"/>
                  </a:cubicBezTo>
                  <a:cubicBezTo>
                    <a:pt x="9485" y="15649"/>
                    <a:pt x="9543" y="15656"/>
                    <a:pt x="9600" y="15656"/>
                  </a:cubicBezTo>
                  <a:cubicBezTo>
                    <a:pt x="9703" y="15656"/>
                    <a:pt x="9807" y="15635"/>
                    <a:pt x="9906" y="15589"/>
                  </a:cubicBezTo>
                  <a:lnTo>
                    <a:pt x="10061" y="15517"/>
                  </a:lnTo>
                  <a:cubicBezTo>
                    <a:pt x="10475" y="15291"/>
                    <a:pt x="10948" y="15170"/>
                    <a:pt x="11423" y="15170"/>
                  </a:cubicBezTo>
                  <a:cubicBezTo>
                    <a:pt x="11548" y="15170"/>
                    <a:pt x="11674" y="15178"/>
                    <a:pt x="11799" y="15196"/>
                  </a:cubicBezTo>
                  <a:lnTo>
                    <a:pt x="11918" y="15220"/>
                  </a:lnTo>
                  <a:cubicBezTo>
                    <a:pt x="11937" y="15221"/>
                    <a:pt x="11956" y="15222"/>
                    <a:pt x="11975" y="15222"/>
                  </a:cubicBezTo>
                  <a:cubicBezTo>
                    <a:pt x="12251" y="15222"/>
                    <a:pt x="12507" y="15060"/>
                    <a:pt x="12585" y="14815"/>
                  </a:cubicBezTo>
                  <a:lnTo>
                    <a:pt x="12633" y="14708"/>
                  </a:lnTo>
                  <a:cubicBezTo>
                    <a:pt x="12811" y="14184"/>
                    <a:pt x="13121" y="13731"/>
                    <a:pt x="13561" y="13374"/>
                  </a:cubicBezTo>
                  <a:cubicBezTo>
                    <a:pt x="14061" y="12934"/>
                    <a:pt x="14669" y="12672"/>
                    <a:pt x="15347" y="12612"/>
                  </a:cubicBezTo>
                  <a:lnTo>
                    <a:pt x="15538" y="12600"/>
                  </a:lnTo>
                  <a:cubicBezTo>
                    <a:pt x="15728" y="12576"/>
                    <a:pt x="15895" y="12481"/>
                    <a:pt x="16002" y="12315"/>
                  </a:cubicBezTo>
                  <a:cubicBezTo>
                    <a:pt x="16086" y="12148"/>
                    <a:pt x="16097" y="11957"/>
                    <a:pt x="16026" y="11779"/>
                  </a:cubicBezTo>
                  <a:lnTo>
                    <a:pt x="15955" y="11612"/>
                  </a:lnTo>
                  <a:cubicBezTo>
                    <a:pt x="15705" y="11017"/>
                    <a:pt x="15645" y="10350"/>
                    <a:pt x="15788" y="9707"/>
                  </a:cubicBezTo>
                  <a:lnTo>
                    <a:pt x="15836" y="9517"/>
                  </a:lnTo>
                  <a:cubicBezTo>
                    <a:pt x="15883" y="9326"/>
                    <a:pt x="15824" y="9124"/>
                    <a:pt x="15681" y="8981"/>
                  </a:cubicBezTo>
                  <a:cubicBezTo>
                    <a:pt x="15570" y="8870"/>
                    <a:pt x="15409" y="8794"/>
                    <a:pt x="15240" y="8794"/>
                  </a:cubicBezTo>
                  <a:cubicBezTo>
                    <a:pt x="15209" y="8794"/>
                    <a:pt x="15177" y="8797"/>
                    <a:pt x="15145" y="8802"/>
                  </a:cubicBezTo>
                  <a:lnTo>
                    <a:pt x="14943" y="8826"/>
                  </a:lnTo>
                  <a:cubicBezTo>
                    <a:pt x="14770" y="8857"/>
                    <a:pt x="14602" y="8871"/>
                    <a:pt x="14434" y="8871"/>
                  </a:cubicBezTo>
                  <a:cubicBezTo>
                    <a:pt x="14150" y="8871"/>
                    <a:pt x="13870" y="8829"/>
                    <a:pt x="13585" y="8755"/>
                  </a:cubicBezTo>
                  <a:cubicBezTo>
                    <a:pt x="12990" y="8588"/>
                    <a:pt x="12466" y="8266"/>
                    <a:pt x="12049" y="7814"/>
                  </a:cubicBezTo>
                  <a:cubicBezTo>
                    <a:pt x="11656" y="7385"/>
                    <a:pt x="11394" y="6850"/>
                    <a:pt x="11299" y="6290"/>
                  </a:cubicBezTo>
                  <a:lnTo>
                    <a:pt x="11252" y="6052"/>
                  </a:lnTo>
                  <a:cubicBezTo>
                    <a:pt x="11204" y="5838"/>
                    <a:pt x="11061" y="5659"/>
                    <a:pt x="10847" y="5587"/>
                  </a:cubicBezTo>
                  <a:cubicBezTo>
                    <a:pt x="10789" y="5570"/>
                    <a:pt x="10728" y="5562"/>
                    <a:pt x="10666" y="5562"/>
                  </a:cubicBezTo>
                  <a:close/>
                  <a:moveTo>
                    <a:pt x="8224" y="1165"/>
                  </a:moveTo>
                  <a:cubicBezTo>
                    <a:pt x="8471" y="1165"/>
                    <a:pt x="8721" y="1198"/>
                    <a:pt x="8966" y="1266"/>
                  </a:cubicBezTo>
                  <a:cubicBezTo>
                    <a:pt x="9478" y="1408"/>
                    <a:pt x="9942" y="1682"/>
                    <a:pt x="10311" y="2075"/>
                  </a:cubicBezTo>
                  <a:cubicBezTo>
                    <a:pt x="10609" y="2397"/>
                    <a:pt x="10811" y="2790"/>
                    <a:pt x="10918" y="3218"/>
                  </a:cubicBezTo>
                  <a:lnTo>
                    <a:pt x="10978" y="3456"/>
                  </a:lnTo>
                  <a:cubicBezTo>
                    <a:pt x="11037" y="3671"/>
                    <a:pt x="11204" y="3825"/>
                    <a:pt x="11406" y="3885"/>
                  </a:cubicBezTo>
                  <a:cubicBezTo>
                    <a:pt x="11462" y="3900"/>
                    <a:pt x="11519" y="3908"/>
                    <a:pt x="11575" y="3908"/>
                  </a:cubicBezTo>
                  <a:cubicBezTo>
                    <a:pt x="11734" y="3908"/>
                    <a:pt x="11887" y="3848"/>
                    <a:pt x="12002" y="3742"/>
                  </a:cubicBezTo>
                  <a:lnTo>
                    <a:pt x="12180" y="3563"/>
                  </a:lnTo>
                  <a:cubicBezTo>
                    <a:pt x="12240" y="3516"/>
                    <a:pt x="12287" y="3480"/>
                    <a:pt x="12335" y="3432"/>
                  </a:cubicBezTo>
                  <a:cubicBezTo>
                    <a:pt x="12929" y="2925"/>
                    <a:pt x="13672" y="2659"/>
                    <a:pt x="14439" y="2659"/>
                  </a:cubicBezTo>
                  <a:cubicBezTo>
                    <a:pt x="14733" y="2659"/>
                    <a:pt x="15030" y="2698"/>
                    <a:pt x="15324" y="2778"/>
                  </a:cubicBezTo>
                  <a:cubicBezTo>
                    <a:pt x="15919" y="2932"/>
                    <a:pt x="16455" y="3266"/>
                    <a:pt x="16859" y="3706"/>
                  </a:cubicBezTo>
                  <a:cubicBezTo>
                    <a:pt x="17538" y="4456"/>
                    <a:pt x="17812" y="5480"/>
                    <a:pt x="17574" y="6457"/>
                  </a:cubicBezTo>
                  <a:lnTo>
                    <a:pt x="17526" y="6647"/>
                  </a:lnTo>
                  <a:cubicBezTo>
                    <a:pt x="17479" y="6838"/>
                    <a:pt x="17538" y="7028"/>
                    <a:pt x="17681" y="7183"/>
                  </a:cubicBezTo>
                  <a:cubicBezTo>
                    <a:pt x="17795" y="7297"/>
                    <a:pt x="17964" y="7366"/>
                    <a:pt x="18139" y="7366"/>
                  </a:cubicBezTo>
                  <a:cubicBezTo>
                    <a:pt x="18165" y="7366"/>
                    <a:pt x="18191" y="7365"/>
                    <a:pt x="18217" y="7362"/>
                  </a:cubicBezTo>
                  <a:lnTo>
                    <a:pt x="18419" y="7326"/>
                  </a:lnTo>
                  <a:cubicBezTo>
                    <a:pt x="18589" y="7300"/>
                    <a:pt x="18756" y="7286"/>
                    <a:pt x="18922" y="7286"/>
                  </a:cubicBezTo>
                  <a:cubicBezTo>
                    <a:pt x="19208" y="7286"/>
                    <a:pt x="19490" y="7326"/>
                    <a:pt x="19776" y="7409"/>
                  </a:cubicBezTo>
                  <a:cubicBezTo>
                    <a:pt x="20372" y="7564"/>
                    <a:pt x="20896" y="7897"/>
                    <a:pt x="21312" y="8338"/>
                  </a:cubicBezTo>
                  <a:cubicBezTo>
                    <a:pt x="22467" y="9636"/>
                    <a:pt x="22336" y="11588"/>
                    <a:pt x="21015" y="12719"/>
                  </a:cubicBezTo>
                  <a:cubicBezTo>
                    <a:pt x="20503" y="13148"/>
                    <a:pt x="19896" y="13410"/>
                    <a:pt x="19229" y="13481"/>
                  </a:cubicBezTo>
                  <a:lnTo>
                    <a:pt x="19026" y="13493"/>
                  </a:lnTo>
                  <a:cubicBezTo>
                    <a:pt x="18836" y="13505"/>
                    <a:pt x="18657" y="13612"/>
                    <a:pt x="18574" y="13779"/>
                  </a:cubicBezTo>
                  <a:cubicBezTo>
                    <a:pt x="18479" y="13934"/>
                    <a:pt x="18467" y="14124"/>
                    <a:pt x="18538" y="14303"/>
                  </a:cubicBezTo>
                  <a:lnTo>
                    <a:pt x="18610" y="14470"/>
                  </a:lnTo>
                  <a:cubicBezTo>
                    <a:pt x="19169" y="15696"/>
                    <a:pt x="18824" y="17125"/>
                    <a:pt x="17776" y="18006"/>
                  </a:cubicBezTo>
                  <a:cubicBezTo>
                    <a:pt x="17184" y="18506"/>
                    <a:pt x="16417" y="18778"/>
                    <a:pt x="15643" y="18778"/>
                  </a:cubicBezTo>
                  <a:cubicBezTo>
                    <a:pt x="15311" y="18778"/>
                    <a:pt x="14978" y="18728"/>
                    <a:pt x="14657" y="18625"/>
                  </a:cubicBezTo>
                  <a:lnTo>
                    <a:pt x="14538" y="18601"/>
                  </a:lnTo>
                  <a:cubicBezTo>
                    <a:pt x="14471" y="18579"/>
                    <a:pt x="14403" y="18568"/>
                    <a:pt x="14337" y="18568"/>
                  </a:cubicBezTo>
                  <a:cubicBezTo>
                    <a:pt x="14118" y="18568"/>
                    <a:pt x="13912" y="18683"/>
                    <a:pt x="13811" y="18875"/>
                  </a:cubicBezTo>
                  <a:lnTo>
                    <a:pt x="13752" y="18982"/>
                  </a:lnTo>
                  <a:cubicBezTo>
                    <a:pt x="13597" y="19268"/>
                    <a:pt x="13395" y="19506"/>
                    <a:pt x="13157" y="19708"/>
                  </a:cubicBezTo>
                  <a:cubicBezTo>
                    <a:pt x="12652" y="20134"/>
                    <a:pt x="12015" y="20363"/>
                    <a:pt x="11360" y="20363"/>
                  </a:cubicBezTo>
                  <a:cubicBezTo>
                    <a:pt x="11118" y="20363"/>
                    <a:pt x="10873" y="20332"/>
                    <a:pt x="10632" y="20268"/>
                  </a:cubicBezTo>
                  <a:cubicBezTo>
                    <a:pt x="10132" y="20113"/>
                    <a:pt x="9692" y="19851"/>
                    <a:pt x="9347" y="19470"/>
                  </a:cubicBezTo>
                  <a:cubicBezTo>
                    <a:pt x="9168" y="19280"/>
                    <a:pt x="9013" y="19053"/>
                    <a:pt x="8918" y="18815"/>
                  </a:cubicBezTo>
                  <a:lnTo>
                    <a:pt x="8835" y="18672"/>
                  </a:lnTo>
                  <a:cubicBezTo>
                    <a:pt x="8763" y="18506"/>
                    <a:pt x="8632" y="18387"/>
                    <a:pt x="8454" y="18339"/>
                  </a:cubicBezTo>
                  <a:cubicBezTo>
                    <a:pt x="8402" y="18329"/>
                    <a:pt x="8350" y="18323"/>
                    <a:pt x="8298" y="18323"/>
                  </a:cubicBezTo>
                  <a:cubicBezTo>
                    <a:pt x="8173" y="18323"/>
                    <a:pt x="8051" y="18355"/>
                    <a:pt x="7942" y="18422"/>
                  </a:cubicBezTo>
                  <a:lnTo>
                    <a:pt x="7811" y="18506"/>
                  </a:lnTo>
                  <a:cubicBezTo>
                    <a:pt x="7325" y="18821"/>
                    <a:pt x="6751" y="18983"/>
                    <a:pt x="6168" y="18983"/>
                  </a:cubicBezTo>
                  <a:cubicBezTo>
                    <a:pt x="5893" y="18983"/>
                    <a:pt x="5617" y="18947"/>
                    <a:pt x="5346" y="18875"/>
                  </a:cubicBezTo>
                  <a:cubicBezTo>
                    <a:pt x="4787" y="18732"/>
                    <a:pt x="4286" y="18434"/>
                    <a:pt x="3905" y="18018"/>
                  </a:cubicBezTo>
                  <a:cubicBezTo>
                    <a:pt x="3048" y="17077"/>
                    <a:pt x="2929" y="15708"/>
                    <a:pt x="3584" y="14636"/>
                  </a:cubicBezTo>
                  <a:lnTo>
                    <a:pt x="3679" y="14493"/>
                  </a:lnTo>
                  <a:cubicBezTo>
                    <a:pt x="3763" y="14339"/>
                    <a:pt x="3774" y="14160"/>
                    <a:pt x="3715" y="13993"/>
                  </a:cubicBezTo>
                  <a:cubicBezTo>
                    <a:pt x="3644" y="13827"/>
                    <a:pt x="3513" y="13696"/>
                    <a:pt x="3346" y="13636"/>
                  </a:cubicBezTo>
                  <a:lnTo>
                    <a:pt x="3179" y="13577"/>
                  </a:lnTo>
                  <a:cubicBezTo>
                    <a:pt x="2810" y="13446"/>
                    <a:pt x="2489" y="13219"/>
                    <a:pt x="2215" y="12934"/>
                  </a:cubicBezTo>
                  <a:cubicBezTo>
                    <a:pt x="1358" y="11993"/>
                    <a:pt x="1441" y="10529"/>
                    <a:pt x="2441" y="9695"/>
                  </a:cubicBezTo>
                  <a:cubicBezTo>
                    <a:pt x="2643" y="9517"/>
                    <a:pt x="2882" y="9386"/>
                    <a:pt x="3155" y="9278"/>
                  </a:cubicBezTo>
                  <a:lnTo>
                    <a:pt x="3334" y="9219"/>
                  </a:lnTo>
                  <a:cubicBezTo>
                    <a:pt x="3513" y="9159"/>
                    <a:pt x="3644" y="9016"/>
                    <a:pt x="3703" y="8838"/>
                  </a:cubicBezTo>
                  <a:cubicBezTo>
                    <a:pt x="3751" y="8647"/>
                    <a:pt x="3715" y="8457"/>
                    <a:pt x="3596" y="8314"/>
                  </a:cubicBezTo>
                  <a:lnTo>
                    <a:pt x="3477" y="8159"/>
                  </a:lnTo>
                  <a:cubicBezTo>
                    <a:pt x="2822" y="7362"/>
                    <a:pt x="2941" y="6183"/>
                    <a:pt x="3751" y="5516"/>
                  </a:cubicBezTo>
                  <a:cubicBezTo>
                    <a:pt x="4048" y="5242"/>
                    <a:pt x="4417" y="5087"/>
                    <a:pt x="4822" y="5040"/>
                  </a:cubicBezTo>
                  <a:lnTo>
                    <a:pt x="4965" y="5028"/>
                  </a:lnTo>
                  <a:cubicBezTo>
                    <a:pt x="5120" y="5004"/>
                    <a:pt x="5263" y="4921"/>
                    <a:pt x="5370" y="4802"/>
                  </a:cubicBezTo>
                  <a:cubicBezTo>
                    <a:pt x="5477" y="4671"/>
                    <a:pt x="5525" y="4504"/>
                    <a:pt x="5489" y="4349"/>
                  </a:cubicBezTo>
                  <a:lnTo>
                    <a:pt x="5477" y="4218"/>
                  </a:lnTo>
                  <a:cubicBezTo>
                    <a:pt x="5346" y="3325"/>
                    <a:pt x="5679" y="2432"/>
                    <a:pt x="6382" y="1837"/>
                  </a:cubicBezTo>
                  <a:cubicBezTo>
                    <a:pt x="6903" y="1403"/>
                    <a:pt x="7557" y="1165"/>
                    <a:pt x="8224" y="1165"/>
                  </a:cubicBezTo>
                  <a:close/>
                  <a:moveTo>
                    <a:pt x="8225" y="0"/>
                  </a:moveTo>
                  <a:cubicBezTo>
                    <a:pt x="7270" y="0"/>
                    <a:pt x="6339" y="334"/>
                    <a:pt x="5596" y="956"/>
                  </a:cubicBezTo>
                  <a:cubicBezTo>
                    <a:pt x="4679" y="1718"/>
                    <a:pt x="4203" y="2825"/>
                    <a:pt x="4239" y="3968"/>
                  </a:cubicBezTo>
                  <a:cubicBezTo>
                    <a:pt x="3763" y="4099"/>
                    <a:pt x="3334" y="4325"/>
                    <a:pt x="2953" y="4635"/>
                  </a:cubicBezTo>
                  <a:cubicBezTo>
                    <a:pt x="1810" y="5599"/>
                    <a:pt x="1548" y="7183"/>
                    <a:pt x="2215" y="8433"/>
                  </a:cubicBezTo>
                  <a:cubicBezTo>
                    <a:pt x="2000" y="8552"/>
                    <a:pt x="1810" y="8683"/>
                    <a:pt x="1631" y="8838"/>
                  </a:cubicBezTo>
                  <a:cubicBezTo>
                    <a:pt x="143" y="10100"/>
                    <a:pt x="0" y="12303"/>
                    <a:pt x="1310" y="13743"/>
                  </a:cubicBezTo>
                  <a:cubicBezTo>
                    <a:pt x="1596" y="14053"/>
                    <a:pt x="1917" y="14303"/>
                    <a:pt x="2286" y="14505"/>
                  </a:cubicBezTo>
                  <a:cubicBezTo>
                    <a:pt x="1655" y="15934"/>
                    <a:pt x="1905" y="17613"/>
                    <a:pt x="2989" y="18803"/>
                  </a:cubicBezTo>
                  <a:cubicBezTo>
                    <a:pt x="3524" y="19387"/>
                    <a:pt x="4203" y="19815"/>
                    <a:pt x="5001" y="20018"/>
                  </a:cubicBezTo>
                  <a:cubicBezTo>
                    <a:pt x="5383" y="20121"/>
                    <a:pt x="5776" y="20172"/>
                    <a:pt x="6167" y="20172"/>
                  </a:cubicBezTo>
                  <a:cubicBezTo>
                    <a:pt x="6811" y="20172"/>
                    <a:pt x="7452" y="20034"/>
                    <a:pt x="8037" y="19768"/>
                  </a:cubicBezTo>
                  <a:cubicBezTo>
                    <a:pt x="8132" y="19946"/>
                    <a:pt x="8275" y="20113"/>
                    <a:pt x="8418" y="20280"/>
                  </a:cubicBezTo>
                  <a:cubicBezTo>
                    <a:pt x="8930" y="20816"/>
                    <a:pt x="9561" y="21220"/>
                    <a:pt x="10299" y="21411"/>
                  </a:cubicBezTo>
                  <a:cubicBezTo>
                    <a:pt x="10654" y="21505"/>
                    <a:pt x="11014" y="21552"/>
                    <a:pt x="11370" y="21552"/>
                  </a:cubicBezTo>
                  <a:cubicBezTo>
                    <a:pt x="12317" y="21552"/>
                    <a:pt x="13236" y="21224"/>
                    <a:pt x="13954" y="20601"/>
                  </a:cubicBezTo>
                  <a:cubicBezTo>
                    <a:pt x="14204" y="20387"/>
                    <a:pt x="14431" y="20149"/>
                    <a:pt x="14621" y="19863"/>
                  </a:cubicBezTo>
                  <a:cubicBezTo>
                    <a:pt x="14951" y="19936"/>
                    <a:pt x="15287" y="19972"/>
                    <a:pt x="15621" y="19972"/>
                  </a:cubicBezTo>
                  <a:cubicBezTo>
                    <a:pt x="16697" y="19972"/>
                    <a:pt x="17757" y="19601"/>
                    <a:pt x="18574" y="18911"/>
                  </a:cubicBezTo>
                  <a:cubicBezTo>
                    <a:pt x="19872" y="17803"/>
                    <a:pt x="20372" y="16124"/>
                    <a:pt x="19931" y="14565"/>
                  </a:cubicBezTo>
                  <a:cubicBezTo>
                    <a:pt x="20622" y="14398"/>
                    <a:pt x="21265" y="14065"/>
                    <a:pt x="21812" y="13612"/>
                  </a:cubicBezTo>
                  <a:cubicBezTo>
                    <a:pt x="23646" y="12064"/>
                    <a:pt x="23825" y="9350"/>
                    <a:pt x="22217" y="7576"/>
                  </a:cubicBezTo>
                  <a:cubicBezTo>
                    <a:pt x="21646" y="6957"/>
                    <a:pt x="20908" y="6516"/>
                    <a:pt x="20086" y="6290"/>
                  </a:cubicBezTo>
                  <a:cubicBezTo>
                    <a:pt x="19681" y="6171"/>
                    <a:pt x="19265" y="6123"/>
                    <a:pt x="18848" y="6123"/>
                  </a:cubicBezTo>
                  <a:cubicBezTo>
                    <a:pt x="18955" y="4980"/>
                    <a:pt x="18574" y="3813"/>
                    <a:pt x="17764" y="2932"/>
                  </a:cubicBezTo>
                  <a:cubicBezTo>
                    <a:pt x="17217" y="2325"/>
                    <a:pt x="16467" y="1885"/>
                    <a:pt x="15657" y="1658"/>
                  </a:cubicBezTo>
                  <a:cubicBezTo>
                    <a:pt x="15257" y="1549"/>
                    <a:pt x="14850" y="1496"/>
                    <a:pt x="14446" y="1496"/>
                  </a:cubicBezTo>
                  <a:cubicBezTo>
                    <a:pt x="13530" y="1496"/>
                    <a:pt x="12631" y="1772"/>
                    <a:pt x="11871" y="2301"/>
                  </a:cubicBezTo>
                  <a:cubicBezTo>
                    <a:pt x="11716" y="1932"/>
                    <a:pt x="11490" y="1599"/>
                    <a:pt x="11216" y="1301"/>
                  </a:cubicBezTo>
                  <a:cubicBezTo>
                    <a:pt x="10716" y="742"/>
                    <a:pt x="10061" y="337"/>
                    <a:pt x="9311" y="146"/>
                  </a:cubicBezTo>
                  <a:cubicBezTo>
                    <a:pt x="8951" y="48"/>
                    <a:pt x="8586" y="0"/>
                    <a:pt x="82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32"/>
            <p:cNvSpPr/>
            <p:nvPr/>
          </p:nvSpPr>
          <p:spPr>
            <a:xfrm>
              <a:off x="4145921" y="4158734"/>
              <a:ext cx="873403" cy="792104"/>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p32"/>
            <p:cNvSpPr/>
            <p:nvPr/>
          </p:nvSpPr>
          <p:spPr>
            <a:xfrm>
              <a:off x="4433644" y="3588033"/>
              <a:ext cx="40373" cy="1047344"/>
            </a:xfrm>
            <a:custGeom>
              <a:avLst/>
              <a:gdLst/>
              <a:ahLst/>
              <a:cxnLst/>
              <a:rect l="l" t="t" r="r" b="b"/>
              <a:pathLst>
                <a:path w="655" h="16992" extrusionOk="0">
                  <a:moveTo>
                    <a:pt x="655" y="1"/>
                  </a:moveTo>
                  <a:lnTo>
                    <a:pt x="0" y="25"/>
                  </a:lnTo>
                  <a:lnTo>
                    <a:pt x="393" y="16991"/>
                  </a:lnTo>
                  <a:lnTo>
                    <a:pt x="6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32"/>
            <p:cNvSpPr/>
            <p:nvPr/>
          </p:nvSpPr>
          <p:spPr>
            <a:xfrm>
              <a:off x="4528320" y="3553577"/>
              <a:ext cx="28661" cy="719248"/>
            </a:xfrm>
            <a:custGeom>
              <a:avLst/>
              <a:gdLst/>
              <a:ahLst/>
              <a:cxnLst/>
              <a:rect l="l" t="t" r="r" b="b"/>
              <a:pathLst>
                <a:path w="465" h="11669" extrusionOk="0">
                  <a:moveTo>
                    <a:pt x="0" y="0"/>
                  </a:moveTo>
                  <a:lnTo>
                    <a:pt x="274" y="11668"/>
                  </a:lnTo>
                  <a:lnTo>
                    <a:pt x="4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32"/>
            <p:cNvSpPr/>
            <p:nvPr/>
          </p:nvSpPr>
          <p:spPr>
            <a:xfrm>
              <a:off x="4625892" y="3640918"/>
              <a:ext cx="35318" cy="896086"/>
            </a:xfrm>
            <a:custGeom>
              <a:avLst/>
              <a:gdLst/>
              <a:ahLst/>
              <a:cxnLst/>
              <a:rect l="l" t="t" r="r" b="b"/>
              <a:pathLst>
                <a:path w="573" h="14538" extrusionOk="0">
                  <a:moveTo>
                    <a:pt x="1" y="0"/>
                  </a:moveTo>
                  <a:lnTo>
                    <a:pt x="334" y="14538"/>
                  </a:lnTo>
                  <a:lnTo>
                    <a:pt x="5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9" name="Google Shape;3649;p32"/>
            <p:cNvSpPr/>
            <p:nvPr/>
          </p:nvSpPr>
          <p:spPr>
            <a:xfrm>
              <a:off x="3925073" y="2550427"/>
              <a:ext cx="1387768" cy="1255124"/>
            </a:xfrm>
            <a:custGeom>
              <a:avLst/>
              <a:gdLst/>
              <a:ahLst/>
              <a:cxnLst/>
              <a:rect l="l" t="t" r="r" b="b"/>
              <a:pathLst>
                <a:path w="22515" h="20363" extrusionOk="0">
                  <a:moveTo>
                    <a:pt x="9954" y="5500"/>
                  </a:moveTo>
                  <a:lnTo>
                    <a:pt x="10001" y="5738"/>
                  </a:lnTo>
                  <a:cubicBezTo>
                    <a:pt x="10120" y="6417"/>
                    <a:pt x="10430" y="7048"/>
                    <a:pt x="10894" y="7572"/>
                  </a:cubicBezTo>
                  <a:cubicBezTo>
                    <a:pt x="11624" y="8363"/>
                    <a:pt x="12665" y="8817"/>
                    <a:pt x="13751" y="8817"/>
                  </a:cubicBezTo>
                  <a:cubicBezTo>
                    <a:pt x="13941" y="8817"/>
                    <a:pt x="14132" y="8803"/>
                    <a:pt x="14323" y="8774"/>
                  </a:cubicBezTo>
                  <a:lnTo>
                    <a:pt x="14538" y="8739"/>
                  </a:lnTo>
                  <a:lnTo>
                    <a:pt x="14490" y="8941"/>
                  </a:lnTo>
                  <a:cubicBezTo>
                    <a:pt x="14311" y="9691"/>
                    <a:pt x="14383" y="10501"/>
                    <a:pt x="14704" y="11203"/>
                  </a:cubicBezTo>
                  <a:lnTo>
                    <a:pt x="14776" y="11358"/>
                  </a:lnTo>
                  <a:lnTo>
                    <a:pt x="14609" y="11406"/>
                  </a:lnTo>
                  <a:cubicBezTo>
                    <a:pt x="13823" y="11477"/>
                    <a:pt x="13073" y="11799"/>
                    <a:pt x="12478" y="12299"/>
                  </a:cubicBezTo>
                  <a:cubicBezTo>
                    <a:pt x="11978" y="12727"/>
                    <a:pt x="11609" y="13287"/>
                    <a:pt x="11383" y="13894"/>
                  </a:cubicBezTo>
                  <a:lnTo>
                    <a:pt x="11335" y="14001"/>
                  </a:lnTo>
                  <a:lnTo>
                    <a:pt x="11216" y="13977"/>
                  </a:lnTo>
                  <a:cubicBezTo>
                    <a:pt x="11062" y="13957"/>
                    <a:pt x="10907" y="13947"/>
                    <a:pt x="10751" y="13947"/>
                  </a:cubicBezTo>
                  <a:cubicBezTo>
                    <a:pt x="10172" y="13947"/>
                    <a:pt x="9591" y="14086"/>
                    <a:pt x="9085" y="14358"/>
                  </a:cubicBezTo>
                  <a:lnTo>
                    <a:pt x="8942" y="14430"/>
                  </a:lnTo>
                  <a:lnTo>
                    <a:pt x="8882" y="14275"/>
                  </a:lnTo>
                  <a:cubicBezTo>
                    <a:pt x="8727" y="13870"/>
                    <a:pt x="8489" y="13501"/>
                    <a:pt x="8215" y="13180"/>
                  </a:cubicBezTo>
                  <a:cubicBezTo>
                    <a:pt x="7692" y="12608"/>
                    <a:pt x="7001" y="12227"/>
                    <a:pt x="6227" y="12073"/>
                  </a:cubicBezTo>
                  <a:lnTo>
                    <a:pt x="6072" y="12049"/>
                  </a:lnTo>
                  <a:lnTo>
                    <a:pt x="6120" y="11894"/>
                  </a:lnTo>
                  <a:cubicBezTo>
                    <a:pt x="6560" y="10870"/>
                    <a:pt x="6370" y="9727"/>
                    <a:pt x="5608" y="8894"/>
                  </a:cubicBezTo>
                  <a:lnTo>
                    <a:pt x="5572" y="8858"/>
                  </a:lnTo>
                  <a:lnTo>
                    <a:pt x="5548" y="8834"/>
                  </a:lnTo>
                  <a:lnTo>
                    <a:pt x="5417" y="8703"/>
                  </a:lnTo>
                  <a:lnTo>
                    <a:pt x="5572" y="8620"/>
                  </a:lnTo>
                  <a:cubicBezTo>
                    <a:pt x="5787" y="8524"/>
                    <a:pt x="5977" y="8405"/>
                    <a:pt x="6144" y="8251"/>
                  </a:cubicBezTo>
                  <a:cubicBezTo>
                    <a:pt x="6644" y="7822"/>
                    <a:pt x="6965" y="7227"/>
                    <a:pt x="7025" y="6572"/>
                  </a:cubicBezTo>
                  <a:lnTo>
                    <a:pt x="7037" y="6441"/>
                  </a:lnTo>
                  <a:lnTo>
                    <a:pt x="7180" y="6453"/>
                  </a:lnTo>
                  <a:cubicBezTo>
                    <a:pt x="7291" y="6463"/>
                    <a:pt x="7403" y="6467"/>
                    <a:pt x="7513" y="6467"/>
                  </a:cubicBezTo>
                  <a:cubicBezTo>
                    <a:pt x="8344" y="6467"/>
                    <a:pt x="9133" y="6192"/>
                    <a:pt x="9763" y="5667"/>
                  </a:cubicBezTo>
                  <a:lnTo>
                    <a:pt x="9954" y="5500"/>
                  </a:lnTo>
                  <a:close/>
                  <a:moveTo>
                    <a:pt x="7576" y="1"/>
                  </a:moveTo>
                  <a:cubicBezTo>
                    <a:pt x="6779" y="1"/>
                    <a:pt x="5979" y="268"/>
                    <a:pt x="5334" y="809"/>
                  </a:cubicBezTo>
                  <a:cubicBezTo>
                    <a:pt x="4477" y="1535"/>
                    <a:pt x="4060" y="2631"/>
                    <a:pt x="4227" y="3726"/>
                  </a:cubicBezTo>
                  <a:lnTo>
                    <a:pt x="4239" y="3857"/>
                  </a:lnTo>
                  <a:lnTo>
                    <a:pt x="4084" y="3881"/>
                  </a:lnTo>
                  <a:cubicBezTo>
                    <a:pt x="3572" y="3941"/>
                    <a:pt x="3096" y="4155"/>
                    <a:pt x="2691" y="4488"/>
                  </a:cubicBezTo>
                  <a:cubicBezTo>
                    <a:pt x="1643" y="5369"/>
                    <a:pt x="1500" y="6881"/>
                    <a:pt x="2334" y="7941"/>
                  </a:cubicBezTo>
                  <a:lnTo>
                    <a:pt x="2453" y="8084"/>
                  </a:lnTo>
                  <a:lnTo>
                    <a:pt x="2274" y="8143"/>
                  </a:lnTo>
                  <a:cubicBezTo>
                    <a:pt x="1929" y="8263"/>
                    <a:pt x="1631" y="8441"/>
                    <a:pt x="1369" y="8667"/>
                  </a:cubicBezTo>
                  <a:cubicBezTo>
                    <a:pt x="119" y="9727"/>
                    <a:pt x="0" y="11561"/>
                    <a:pt x="1084" y="12751"/>
                  </a:cubicBezTo>
                  <a:cubicBezTo>
                    <a:pt x="1405" y="13108"/>
                    <a:pt x="1822" y="13382"/>
                    <a:pt x="2298" y="13549"/>
                  </a:cubicBezTo>
                  <a:lnTo>
                    <a:pt x="2465" y="13608"/>
                  </a:lnTo>
                  <a:lnTo>
                    <a:pt x="2381" y="13763"/>
                  </a:lnTo>
                  <a:cubicBezTo>
                    <a:pt x="1584" y="15049"/>
                    <a:pt x="1738" y="16692"/>
                    <a:pt x="2762" y="17823"/>
                  </a:cubicBezTo>
                  <a:cubicBezTo>
                    <a:pt x="3469" y="18593"/>
                    <a:pt x="4464" y="18994"/>
                    <a:pt x="5471" y="18994"/>
                  </a:cubicBezTo>
                  <a:cubicBezTo>
                    <a:pt x="6160" y="18994"/>
                    <a:pt x="6855" y="18806"/>
                    <a:pt x="7465" y="18419"/>
                  </a:cubicBezTo>
                  <a:lnTo>
                    <a:pt x="7596" y="18323"/>
                  </a:lnTo>
                  <a:lnTo>
                    <a:pt x="7680" y="18478"/>
                  </a:lnTo>
                  <a:cubicBezTo>
                    <a:pt x="7811" y="18776"/>
                    <a:pt x="7989" y="19038"/>
                    <a:pt x="8215" y="19276"/>
                  </a:cubicBezTo>
                  <a:cubicBezTo>
                    <a:pt x="8865" y="19996"/>
                    <a:pt x="9776" y="20362"/>
                    <a:pt x="10692" y="20362"/>
                  </a:cubicBezTo>
                  <a:cubicBezTo>
                    <a:pt x="11471" y="20362"/>
                    <a:pt x="12253" y="20098"/>
                    <a:pt x="12883" y="19562"/>
                  </a:cubicBezTo>
                  <a:cubicBezTo>
                    <a:pt x="13180" y="19311"/>
                    <a:pt x="13418" y="19014"/>
                    <a:pt x="13609" y="18669"/>
                  </a:cubicBezTo>
                  <a:lnTo>
                    <a:pt x="13669" y="18561"/>
                  </a:lnTo>
                  <a:lnTo>
                    <a:pt x="13788" y="18597"/>
                  </a:lnTo>
                  <a:cubicBezTo>
                    <a:pt x="14161" y="18703"/>
                    <a:pt x="14546" y="18755"/>
                    <a:pt x="14928" y="18755"/>
                  </a:cubicBezTo>
                  <a:cubicBezTo>
                    <a:pt x="15873" y="18755"/>
                    <a:pt x="16805" y="18437"/>
                    <a:pt x="17526" y="17835"/>
                  </a:cubicBezTo>
                  <a:cubicBezTo>
                    <a:pt x="18764" y="16787"/>
                    <a:pt x="19169" y="15097"/>
                    <a:pt x="18526" y="13644"/>
                  </a:cubicBezTo>
                  <a:lnTo>
                    <a:pt x="18443" y="13477"/>
                  </a:lnTo>
                  <a:lnTo>
                    <a:pt x="18645" y="13466"/>
                  </a:lnTo>
                  <a:cubicBezTo>
                    <a:pt x="19431" y="13382"/>
                    <a:pt x="20181" y="13073"/>
                    <a:pt x="20777" y="12573"/>
                  </a:cubicBezTo>
                  <a:cubicBezTo>
                    <a:pt x="22348" y="11227"/>
                    <a:pt x="22515" y="8894"/>
                    <a:pt x="21122" y="7381"/>
                  </a:cubicBezTo>
                  <a:cubicBezTo>
                    <a:pt x="20392" y="6580"/>
                    <a:pt x="19360" y="6125"/>
                    <a:pt x="18268" y="6125"/>
                  </a:cubicBezTo>
                  <a:cubicBezTo>
                    <a:pt x="18078" y="6125"/>
                    <a:pt x="17885" y="6139"/>
                    <a:pt x="17693" y="6167"/>
                  </a:cubicBezTo>
                  <a:lnTo>
                    <a:pt x="17479" y="6203"/>
                  </a:lnTo>
                  <a:lnTo>
                    <a:pt x="17526" y="6000"/>
                  </a:lnTo>
                  <a:cubicBezTo>
                    <a:pt x="17812" y="4845"/>
                    <a:pt x="17479" y="3619"/>
                    <a:pt x="16681" y="2750"/>
                  </a:cubicBezTo>
                  <a:cubicBezTo>
                    <a:pt x="15933" y="1925"/>
                    <a:pt x="14877" y="1504"/>
                    <a:pt x="13814" y="1504"/>
                  </a:cubicBezTo>
                  <a:cubicBezTo>
                    <a:pt x="12913" y="1504"/>
                    <a:pt x="12007" y="1805"/>
                    <a:pt x="11275" y="2417"/>
                  </a:cubicBezTo>
                  <a:cubicBezTo>
                    <a:pt x="11216" y="2464"/>
                    <a:pt x="11168" y="2524"/>
                    <a:pt x="11097" y="2583"/>
                  </a:cubicBezTo>
                  <a:lnTo>
                    <a:pt x="10918" y="2762"/>
                  </a:lnTo>
                  <a:lnTo>
                    <a:pt x="10859" y="2524"/>
                  </a:lnTo>
                  <a:cubicBezTo>
                    <a:pt x="10740" y="2000"/>
                    <a:pt x="10478" y="1512"/>
                    <a:pt x="10120" y="1107"/>
                  </a:cubicBezTo>
                  <a:cubicBezTo>
                    <a:pt x="9450" y="373"/>
                    <a:pt x="8516" y="1"/>
                    <a:pt x="75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32"/>
            <p:cNvSpPr/>
            <p:nvPr/>
          </p:nvSpPr>
          <p:spPr>
            <a:xfrm>
              <a:off x="4669901" y="4695474"/>
              <a:ext cx="41174" cy="1045803"/>
            </a:xfrm>
            <a:custGeom>
              <a:avLst/>
              <a:gdLst/>
              <a:ahLst/>
              <a:cxnLst/>
              <a:rect l="l" t="t" r="r" b="b"/>
              <a:pathLst>
                <a:path w="668" h="16967" extrusionOk="0">
                  <a:moveTo>
                    <a:pt x="299" y="0"/>
                  </a:moveTo>
                  <a:lnTo>
                    <a:pt x="1" y="16967"/>
                  </a:lnTo>
                  <a:lnTo>
                    <a:pt x="668" y="16967"/>
                  </a:lnTo>
                  <a:lnTo>
                    <a:pt x="29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32"/>
            <p:cNvSpPr/>
            <p:nvPr/>
          </p:nvSpPr>
          <p:spPr>
            <a:xfrm>
              <a:off x="4587738" y="5058025"/>
              <a:ext cx="28661" cy="719248"/>
            </a:xfrm>
            <a:custGeom>
              <a:avLst/>
              <a:gdLst/>
              <a:ahLst/>
              <a:cxnLst/>
              <a:rect l="l" t="t" r="r" b="b"/>
              <a:pathLst>
                <a:path w="465" h="11669" extrusionOk="0">
                  <a:moveTo>
                    <a:pt x="203" y="0"/>
                  </a:moveTo>
                  <a:lnTo>
                    <a:pt x="0" y="11668"/>
                  </a:lnTo>
                  <a:lnTo>
                    <a:pt x="465" y="11668"/>
                  </a:lnTo>
                  <a:lnTo>
                    <a:pt x="2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32"/>
            <p:cNvSpPr/>
            <p:nvPr/>
          </p:nvSpPr>
          <p:spPr>
            <a:xfrm>
              <a:off x="4483509" y="4793107"/>
              <a:ext cx="34579" cy="896826"/>
            </a:xfrm>
            <a:custGeom>
              <a:avLst/>
              <a:gdLst/>
              <a:ahLst/>
              <a:cxnLst/>
              <a:rect l="l" t="t" r="r" b="b"/>
              <a:pathLst>
                <a:path w="561" h="14550" extrusionOk="0">
                  <a:moveTo>
                    <a:pt x="251" y="0"/>
                  </a:moveTo>
                  <a:lnTo>
                    <a:pt x="1" y="14549"/>
                  </a:lnTo>
                  <a:lnTo>
                    <a:pt x="560" y="14538"/>
                  </a:lnTo>
                  <a:lnTo>
                    <a:pt x="25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32"/>
            <p:cNvSpPr/>
            <p:nvPr/>
          </p:nvSpPr>
          <p:spPr>
            <a:xfrm>
              <a:off x="4800573" y="3806784"/>
              <a:ext cx="286245" cy="288464"/>
            </a:xfrm>
            <a:custGeom>
              <a:avLst/>
              <a:gdLst/>
              <a:ahLst/>
              <a:cxnLst/>
              <a:rect l="l" t="t" r="r" b="b"/>
              <a:pathLst>
                <a:path w="4644" h="4680" extrusionOk="0">
                  <a:moveTo>
                    <a:pt x="1893" y="500"/>
                  </a:moveTo>
                  <a:lnTo>
                    <a:pt x="2846" y="1393"/>
                  </a:lnTo>
                  <a:lnTo>
                    <a:pt x="4144" y="1143"/>
                  </a:lnTo>
                  <a:lnTo>
                    <a:pt x="4144" y="1155"/>
                  </a:lnTo>
                  <a:lnTo>
                    <a:pt x="4156" y="1155"/>
                  </a:lnTo>
                  <a:lnTo>
                    <a:pt x="3560" y="2310"/>
                  </a:lnTo>
                  <a:lnTo>
                    <a:pt x="4203" y="3405"/>
                  </a:lnTo>
                  <a:lnTo>
                    <a:pt x="4191" y="3405"/>
                  </a:lnTo>
                  <a:lnTo>
                    <a:pt x="4203" y="3441"/>
                  </a:lnTo>
                  <a:lnTo>
                    <a:pt x="2882" y="3239"/>
                  </a:lnTo>
                  <a:lnTo>
                    <a:pt x="1965" y="4191"/>
                  </a:lnTo>
                  <a:lnTo>
                    <a:pt x="1751" y="2929"/>
                  </a:lnTo>
                  <a:lnTo>
                    <a:pt x="524" y="2393"/>
                  </a:lnTo>
                  <a:lnTo>
                    <a:pt x="572" y="2381"/>
                  </a:lnTo>
                  <a:lnTo>
                    <a:pt x="560" y="2381"/>
                  </a:lnTo>
                  <a:lnTo>
                    <a:pt x="1715" y="1798"/>
                  </a:lnTo>
                  <a:lnTo>
                    <a:pt x="1893" y="500"/>
                  </a:lnTo>
                  <a:close/>
                  <a:moveTo>
                    <a:pt x="1703" y="0"/>
                  </a:moveTo>
                  <a:lnTo>
                    <a:pt x="1489" y="1619"/>
                  </a:lnTo>
                  <a:lnTo>
                    <a:pt x="0" y="2381"/>
                  </a:lnTo>
                  <a:lnTo>
                    <a:pt x="1536" y="3072"/>
                  </a:lnTo>
                  <a:lnTo>
                    <a:pt x="1822" y="4679"/>
                  </a:lnTo>
                  <a:lnTo>
                    <a:pt x="2965" y="3489"/>
                  </a:lnTo>
                  <a:lnTo>
                    <a:pt x="4644" y="3727"/>
                  </a:lnTo>
                  <a:lnTo>
                    <a:pt x="3822" y="2298"/>
                  </a:lnTo>
                  <a:lnTo>
                    <a:pt x="4572" y="833"/>
                  </a:lnTo>
                  <a:lnTo>
                    <a:pt x="2905" y="1143"/>
                  </a:lnTo>
                  <a:lnTo>
                    <a:pt x="17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32"/>
            <p:cNvSpPr/>
            <p:nvPr/>
          </p:nvSpPr>
          <p:spPr>
            <a:xfrm>
              <a:off x="4832871" y="3837603"/>
              <a:ext cx="226826" cy="227566"/>
            </a:xfrm>
            <a:custGeom>
              <a:avLst/>
              <a:gdLst/>
              <a:ahLst/>
              <a:cxnLst/>
              <a:rect l="l" t="t" r="r" b="b"/>
              <a:pathLst>
                <a:path w="3680" h="3692" extrusionOk="0">
                  <a:moveTo>
                    <a:pt x="1357" y="0"/>
                  </a:moveTo>
                  <a:lnTo>
                    <a:pt x="1191" y="1286"/>
                  </a:lnTo>
                  <a:lnTo>
                    <a:pt x="0" y="1881"/>
                  </a:lnTo>
                  <a:lnTo>
                    <a:pt x="1227" y="2429"/>
                  </a:lnTo>
                  <a:lnTo>
                    <a:pt x="1441" y="3691"/>
                  </a:lnTo>
                  <a:lnTo>
                    <a:pt x="2358" y="2762"/>
                  </a:lnTo>
                  <a:lnTo>
                    <a:pt x="3679" y="2941"/>
                  </a:lnTo>
                  <a:lnTo>
                    <a:pt x="3036" y="1822"/>
                  </a:lnTo>
                  <a:lnTo>
                    <a:pt x="3632" y="655"/>
                  </a:lnTo>
                  <a:lnTo>
                    <a:pt x="2310" y="917"/>
                  </a:lnTo>
                  <a:lnTo>
                    <a:pt x="135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32"/>
            <p:cNvSpPr/>
            <p:nvPr/>
          </p:nvSpPr>
          <p:spPr>
            <a:xfrm>
              <a:off x="5149133" y="3377417"/>
              <a:ext cx="189412" cy="188672"/>
            </a:xfrm>
            <a:custGeom>
              <a:avLst/>
              <a:gdLst/>
              <a:ahLst/>
              <a:cxnLst/>
              <a:rect l="l" t="t" r="r" b="b"/>
              <a:pathLst>
                <a:path w="3073" h="3061" extrusionOk="0">
                  <a:moveTo>
                    <a:pt x="1239" y="322"/>
                  </a:moveTo>
                  <a:lnTo>
                    <a:pt x="1858" y="906"/>
                  </a:lnTo>
                  <a:lnTo>
                    <a:pt x="2715" y="751"/>
                  </a:lnTo>
                  <a:lnTo>
                    <a:pt x="2715" y="763"/>
                  </a:lnTo>
                  <a:lnTo>
                    <a:pt x="2727" y="763"/>
                  </a:lnTo>
                  <a:lnTo>
                    <a:pt x="2334" y="1513"/>
                  </a:lnTo>
                  <a:lnTo>
                    <a:pt x="2751" y="2227"/>
                  </a:lnTo>
                  <a:lnTo>
                    <a:pt x="2775" y="2263"/>
                  </a:lnTo>
                  <a:lnTo>
                    <a:pt x="1906" y="2144"/>
                  </a:lnTo>
                  <a:lnTo>
                    <a:pt x="1310" y="2775"/>
                  </a:lnTo>
                  <a:lnTo>
                    <a:pt x="1168" y="1942"/>
                  </a:lnTo>
                  <a:lnTo>
                    <a:pt x="370" y="1584"/>
                  </a:lnTo>
                  <a:lnTo>
                    <a:pt x="406" y="1561"/>
                  </a:lnTo>
                  <a:lnTo>
                    <a:pt x="1168" y="1180"/>
                  </a:lnTo>
                  <a:lnTo>
                    <a:pt x="1239" y="322"/>
                  </a:lnTo>
                  <a:close/>
                  <a:moveTo>
                    <a:pt x="1144" y="1"/>
                  </a:moveTo>
                  <a:lnTo>
                    <a:pt x="1013" y="1061"/>
                  </a:lnTo>
                  <a:lnTo>
                    <a:pt x="1" y="1561"/>
                  </a:lnTo>
                  <a:lnTo>
                    <a:pt x="1013" y="2013"/>
                  </a:lnTo>
                  <a:lnTo>
                    <a:pt x="1215" y="3061"/>
                  </a:lnTo>
                  <a:lnTo>
                    <a:pt x="1965" y="2275"/>
                  </a:lnTo>
                  <a:lnTo>
                    <a:pt x="3073" y="2430"/>
                  </a:lnTo>
                  <a:lnTo>
                    <a:pt x="2537" y="1489"/>
                  </a:lnTo>
                  <a:lnTo>
                    <a:pt x="3025" y="537"/>
                  </a:lnTo>
                  <a:lnTo>
                    <a:pt x="1941" y="739"/>
                  </a:lnTo>
                  <a:lnTo>
                    <a:pt x="1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32"/>
            <p:cNvSpPr/>
            <p:nvPr/>
          </p:nvSpPr>
          <p:spPr>
            <a:xfrm>
              <a:off x="5171137" y="3397265"/>
              <a:ext cx="147622" cy="149779"/>
            </a:xfrm>
            <a:custGeom>
              <a:avLst/>
              <a:gdLst/>
              <a:ahLst/>
              <a:cxnLst/>
              <a:rect l="l" t="t" r="r" b="b"/>
              <a:pathLst>
                <a:path w="2395" h="2430" extrusionOk="0">
                  <a:moveTo>
                    <a:pt x="882" y="0"/>
                  </a:moveTo>
                  <a:lnTo>
                    <a:pt x="775" y="858"/>
                  </a:lnTo>
                  <a:lnTo>
                    <a:pt x="1" y="1239"/>
                  </a:lnTo>
                  <a:lnTo>
                    <a:pt x="799" y="1596"/>
                  </a:lnTo>
                  <a:lnTo>
                    <a:pt x="942" y="2429"/>
                  </a:lnTo>
                  <a:lnTo>
                    <a:pt x="1537" y="1810"/>
                  </a:lnTo>
                  <a:lnTo>
                    <a:pt x="2394" y="1941"/>
                  </a:lnTo>
                  <a:lnTo>
                    <a:pt x="1989" y="1191"/>
                  </a:lnTo>
                  <a:lnTo>
                    <a:pt x="2370" y="441"/>
                  </a:lnTo>
                  <a:lnTo>
                    <a:pt x="1501" y="596"/>
                  </a:ln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32"/>
            <p:cNvSpPr/>
            <p:nvPr/>
          </p:nvSpPr>
          <p:spPr>
            <a:xfrm>
              <a:off x="3783430" y="1336538"/>
              <a:ext cx="1555854" cy="1802465"/>
            </a:xfrm>
            <a:custGeom>
              <a:avLst/>
              <a:gdLst/>
              <a:ahLst/>
              <a:cxnLst/>
              <a:rect l="l" t="t" r="r" b="b"/>
              <a:pathLst>
                <a:path w="25242" h="29243" extrusionOk="0">
                  <a:moveTo>
                    <a:pt x="12192" y="596"/>
                  </a:moveTo>
                  <a:cubicBezTo>
                    <a:pt x="12847" y="596"/>
                    <a:pt x="13383" y="1096"/>
                    <a:pt x="13383" y="1739"/>
                  </a:cubicBezTo>
                  <a:cubicBezTo>
                    <a:pt x="13383" y="2096"/>
                    <a:pt x="13216" y="2430"/>
                    <a:pt x="12954" y="2632"/>
                  </a:cubicBezTo>
                  <a:cubicBezTo>
                    <a:pt x="13990" y="4085"/>
                    <a:pt x="15764" y="6966"/>
                    <a:pt x="16312" y="8478"/>
                  </a:cubicBezTo>
                  <a:lnTo>
                    <a:pt x="16312" y="8502"/>
                  </a:lnTo>
                  <a:cubicBezTo>
                    <a:pt x="17336" y="10669"/>
                    <a:pt x="18014" y="13633"/>
                    <a:pt x="18026" y="16908"/>
                  </a:cubicBezTo>
                  <a:cubicBezTo>
                    <a:pt x="18038" y="18086"/>
                    <a:pt x="17931" y="19277"/>
                    <a:pt x="17752" y="20444"/>
                  </a:cubicBezTo>
                  <a:cubicBezTo>
                    <a:pt x="18312" y="20598"/>
                    <a:pt x="18872" y="20860"/>
                    <a:pt x="19443" y="21194"/>
                  </a:cubicBezTo>
                  <a:cubicBezTo>
                    <a:pt x="21967" y="22611"/>
                    <a:pt x="25241" y="26373"/>
                    <a:pt x="23622" y="27111"/>
                  </a:cubicBezTo>
                  <a:cubicBezTo>
                    <a:pt x="22146" y="27802"/>
                    <a:pt x="19681" y="27802"/>
                    <a:pt x="16717" y="27802"/>
                  </a:cubicBezTo>
                  <a:lnTo>
                    <a:pt x="16371" y="27802"/>
                  </a:lnTo>
                  <a:cubicBezTo>
                    <a:pt x="16062" y="27802"/>
                    <a:pt x="15776" y="27790"/>
                    <a:pt x="15490" y="27754"/>
                  </a:cubicBezTo>
                  <a:cubicBezTo>
                    <a:pt x="15395" y="27968"/>
                    <a:pt x="15288" y="28159"/>
                    <a:pt x="15181" y="28349"/>
                  </a:cubicBezTo>
                  <a:cubicBezTo>
                    <a:pt x="15181" y="28349"/>
                    <a:pt x="14026" y="28623"/>
                    <a:pt x="12454" y="28635"/>
                  </a:cubicBezTo>
                  <a:lnTo>
                    <a:pt x="12383" y="28635"/>
                  </a:lnTo>
                  <a:cubicBezTo>
                    <a:pt x="11025" y="28635"/>
                    <a:pt x="9978" y="28385"/>
                    <a:pt x="9978" y="28385"/>
                  </a:cubicBezTo>
                  <a:cubicBezTo>
                    <a:pt x="9859" y="28183"/>
                    <a:pt x="9751" y="27980"/>
                    <a:pt x="9632" y="27754"/>
                  </a:cubicBezTo>
                  <a:cubicBezTo>
                    <a:pt x="9394" y="27790"/>
                    <a:pt x="9144" y="27790"/>
                    <a:pt x="8870" y="27790"/>
                  </a:cubicBezTo>
                  <a:lnTo>
                    <a:pt x="8525" y="27790"/>
                  </a:lnTo>
                  <a:cubicBezTo>
                    <a:pt x="5572" y="27790"/>
                    <a:pt x="3096" y="27766"/>
                    <a:pt x="1619" y="27099"/>
                  </a:cubicBezTo>
                  <a:cubicBezTo>
                    <a:pt x="0" y="26361"/>
                    <a:pt x="3274" y="22587"/>
                    <a:pt x="5810" y="21182"/>
                  </a:cubicBezTo>
                  <a:cubicBezTo>
                    <a:pt x="6251" y="20920"/>
                    <a:pt x="6680" y="20718"/>
                    <a:pt x="7096" y="20551"/>
                  </a:cubicBezTo>
                  <a:cubicBezTo>
                    <a:pt x="6882" y="19360"/>
                    <a:pt x="6727" y="18158"/>
                    <a:pt x="6727" y="16967"/>
                  </a:cubicBezTo>
                  <a:cubicBezTo>
                    <a:pt x="6703" y="13645"/>
                    <a:pt x="7358" y="10645"/>
                    <a:pt x="8370" y="8454"/>
                  </a:cubicBezTo>
                  <a:cubicBezTo>
                    <a:pt x="8906" y="7109"/>
                    <a:pt x="10525" y="4168"/>
                    <a:pt x="11478" y="2668"/>
                  </a:cubicBezTo>
                  <a:cubicBezTo>
                    <a:pt x="11180" y="2453"/>
                    <a:pt x="10990" y="2132"/>
                    <a:pt x="10990" y="1739"/>
                  </a:cubicBezTo>
                  <a:cubicBezTo>
                    <a:pt x="11002" y="1108"/>
                    <a:pt x="11514" y="608"/>
                    <a:pt x="12192" y="596"/>
                  </a:cubicBezTo>
                  <a:close/>
                  <a:moveTo>
                    <a:pt x="12192" y="1"/>
                  </a:moveTo>
                  <a:cubicBezTo>
                    <a:pt x="11692" y="1"/>
                    <a:pt x="11252" y="191"/>
                    <a:pt x="10906" y="513"/>
                  </a:cubicBezTo>
                  <a:cubicBezTo>
                    <a:pt x="10561" y="858"/>
                    <a:pt x="10371" y="1287"/>
                    <a:pt x="10382" y="1763"/>
                  </a:cubicBezTo>
                  <a:cubicBezTo>
                    <a:pt x="10382" y="2120"/>
                    <a:pt x="10502" y="2477"/>
                    <a:pt x="10716" y="2763"/>
                  </a:cubicBezTo>
                  <a:cubicBezTo>
                    <a:pt x="9716" y="4382"/>
                    <a:pt x="8287" y="7002"/>
                    <a:pt x="7799" y="8240"/>
                  </a:cubicBezTo>
                  <a:cubicBezTo>
                    <a:pt x="6692" y="10657"/>
                    <a:pt x="6084" y="13752"/>
                    <a:pt x="6120" y="16991"/>
                  </a:cubicBezTo>
                  <a:cubicBezTo>
                    <a:pt x="6120" y="18003"/>
                    <a:pt x="6215" y="19086"/>
                    <a:pt x="6418" y="20206"/>
                  </a:cubicBezTo>
                  <a:cubicBezTo>
                    <a:pt x="6132" y="20325"/>
                    <a:pt x="5834" y="20491"/>
                    <a:pt x="5501" y="20670"/>
                  </a:cubicBezTo>
                  <a:cubicBezTo>
                    <a:pt x="3477" y="21801"/>
                    <a:pt x="524" y="24742"/>
                    <a:pt x="584" y="26492"/>
                  </a:cubicBezTo>
                  <a:cubicBezTo>
                    <a:pt x="596" y="27028"/>
                    <a:pt x="881" y="27445"/>
                    <a:pt x="1369" y="27659"/>
                  </a:cubicBezTo>
                  <a:cubicBezTo>
                    <a:pt x="2989" y="28409"/>
                    <a:pt x="5549" y="28409"/>
                    <a:pt x="8525" y="28409"/>
                  </a:cubicBezTo>
                  <a:lnTo>
                    <a:pt x="8870" y="28409"/>
                  </a:lnTo>
                  <a:cubicBezTo>
                    <a:pt x="9001" y="28409"/>
                    <a:pt x="9156" y="28409"/>
                    <a:pt x="9287" y="28397"/>
                  </a:cubicBezTo>
                  <a:cubicBezTo>
                    <a:pt x="9347" y="28492"/>
                    <a:pt x="9394" y="28588"/>
                    <a:pt x="9454" y="28695"/>
                  </a:cubicBezTo>
                  <a:lnTo>
                    <a:pt x="9585" y="28909"/>
                  </a:lnTo>
                  <a:lnTo>
                    <a:pt x="9835" y="28969"/>
                  </a:lnTo>
                  <a:cubicBezTo>
                    <a:pt x="9882" y="28992"/>
                    <a:pt x="10978" y="29242"/>
                    <a:pt x="12395" y="29242"/>
                  </a:cubicBezTo>
                  <a:lnTo>
                    <a:pt x="12466" y="29242"/>
                  </a:lnTo>
                  <a:cubicBezTo>
                    <a:pt x="14097" y="29230"/>
                    <a:pt x="15288" y="28957"/>
                    <a:pt x="15324" y="28945"/>
                  </a:cubicBezTo>
                  <a:lnTo>
                    <a:pt x="15597" y="28885"/>
                  </a:lnTo>
                  <a:lnTo>
                    <a:pt x="15728" y="28647"/>
                  </a:lnTo>
                  <a:cubicBezTo>
                    <a:pt x="15776" y="28576"/>
                    <a:pt x="15824" y="28480"/>
                    <a:pt x="15859" y="28397"/>
                  </a:cubicBezTo>
                  <a:cubicBezTo>
                    <a:pt x="16038" y="28409"/>
                    <a:pt x="16205" y="28409"/>
                    <a:pt x="16383" y="28409"/>
                  </a:cubicBezTo>
                  <a:lnTo>
                    <a:pt x="16729" y="28409"/>
                  </a:lnTo>
                  <a:cubicBezTo>
                    <a:pt x="19705" y="28409"/>
                    <a:pt x="22265" y="28409"/>
                    <a:pt x="23884" y="27659"/>
                  </a:cubicBezTo>
                  <a:cubicBezTo>
                    <a:pt x="24372" y="27445"/>
                    <a:pt x="24646" y="27028"/>
                    <a:pt x="24670" y="26492"/>
                  </a:cubicBezTo>
                  <a:cubicBezTo>
                    <a:pt x="24753" y="24730"/>
                    <a:pt x="21789" y="21801"/>
                    <a:pt x="19753" y="20670"/>
                  </a:cubicBezTo>
                  <a:cubicBezTo>
                    <a:pt x="19253" y="20384"/>
                    <a:pt x="18824" y="20194"/>
                    <a:pt x="18443" y="20039"/>
                  </a:cubicBezTo>
                  <a:cubicBezTo>
                    <a:pt x="18586" y="18967"/>
                    <a:pt x="18645" y="17920"/>
                    <a:pt x="18645" y="16919"/>
                  </a:cubicBezTo>
                  <a:cubicBezTo>
                    <a:pt x="18634" y="13717"/>
                    <a:pt x="18002" y="10657"/>
                    <a:pt x="16895" y="8287"/>
                  </a:cubicBezTo>
                  <a:cubicBezTo>
                    <a:pt x="16359" y="6847"/>
                    <a:pt x="14812" y="4263"/>
                    <a:pt x="13740" y="2692"/>
                  </a:cubicBezTo>
                  <a:cubicBezTo>
                    <a:pt x="13919" y="2406"/>
                    <a:pt x="14014" y="2084"/>
                    <a:pt x="14002" y="1751"/>
                  </a:cubicBezTo>
                  <a:cubicBezTo>
                    <a:pt x="13990" y="775"/>
                    <a:pt x="13192" y="1"/>
                    <a:pt x="121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32"/>
            <p:cNvSpPr/>
            <p:nvPr/>
          </p:nvSpPr>
          <p:spPr>
            <a:xfrm>
              <a:off x="3783430" y="2587471"/>
              <a:ext cx="819039" cy="462713"/>
            </a:xfrm>
            <a:custGeom>
              <a:avLst/>
              <a:gdLst/>
              <a:ahLst/>
              <a:cxnLst/>
              <a:rect l="l" t="t" r="r" b="b"/>
              <a:pathLst>
                <a:path w="13288" h="7507" extrusionOk="0">
                  <a:moveTo>
                    <a:pt x="8409" y="0"/>
                  </a:moveTo>
                  <a:cubicBezTo>
                    <a:pt x="7573" y="0"/>
                    <a:pt x="6712" y="374"/>
                    <a:pt x="5810" y="875"/>
                  </a:cubicBezTo>
                  <a:cubicBezTo>
                    <a:pt x="3274" y="2304"/>
                    <a:pt x="0" y="6078"/>
                    <a:pt x="1643" y="6816"/>
                  </a:cubicBezTo>
                  <a:cubicBezTo>
                    <a:pt x="3117" y="7496"/>
                    <a:pt x="5605" y="7507"/>
                    <a:pt x="8578" y="7507"/>
                  </a:cubicBezTo>
                  <a:cubicBezTo>
                    <a:pt x="8679" y="7507"/>
                    <a:pt x="8780" y="7507"/>
                    <a:pt x="8882" y="7507"/>
                  </a:cubicBezTo>
                  <a:cubicBezTo>
                    <a:pt x="11621" y="7507"/>
                    <a:pt x="13288" y="6257"/>
                    <a:pt x="12383" y="4113"/>
                  </a:cubicBezTo>
                  <a:cubicBezTo>
                    <a:pt x="11081" y="1007"/>
                    <a:pt x="9779" y="0"/>
                    <a:pt x="84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32"/>
            <p:cNvSpPr/>
            <p:nvPr/>
          </p:nvSpPr>
          <p:spPr>
            <a:xfrm>
              <a:off x="4521663" y="2587471"/>
              <a:ext cx="818361" cy="462713"/>
            </a:xfrm>
            <a:custGeom>
              <a:avLst/>
              <a:gdLst/>
              <a:ahLst/>
              <a:cxnLst/>
              <a:rect l="l" t="t" r="r" b="b"/>
              <a:pathLst>
                <a:path w="13277" h="7507" extrusionOk="0">
                  <a:moveTo>
                    <a:pt x="4892" y="0"/>
                  </a:moveTo>
                  <a:cubicBezTo>
                    <a:pt x="3521" y="0"/>
                    <a:pt x="2220" y="1007"/>
                    <a:pt x="918" y="4113"/>
                  </a:cubicBezTo>
                  <a:cubicBezTo>
                    <a:pt x="1" y="6257"/>
                    <a:pt x="1668" y="7507"/>
                    <a:pt x="4406" y="7507"/>
                  </a:cubicBezTo>
                  <a:cubicBezTo>
                    <a:pt x="4508" y="7507"/>
                    <a:pt x="4610" y="7507"/>
                    <a:pt x="4711" y="7507"/>
                  </a:cubicBezTo>
                  <a:cubicBezTo>
                    <a:pt x="7695" y="7507"/>
                    <a:pt x="10172" y="7496"/>
                    <a:pt x="11657" y="6816"/>
                  </a:cubicBezTo>
                  <a:cubicBezTo>
                    <a:pt x="13276" y="6078"/>
                    <a:pt x="10002" y="2304"/>
                    <a:pt x="7490" y="875"/>
                  </a:cubicBezTo>
                  <a:cubicBezTo>
                    <a:pt x="6588" y="374"/>
                    <a:pt x="5727" y="0"/>
                    <a:pt x="48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32"/>
            <p:cNvSpPr/>
            <p:nvPr/>
          </p:nvSpPr>
          <p:spPr>
            <a:xfrm>
              <a:off x="4288303" y="1445143"/>
              <a:ext cx="510728" cy="452604"/>
            </a:xfrm>
            <a:custGeom>
              <a:avLst/>
              <a:gdLst/>
              <a:ahLst/>
              <a:cxnLst/>
              <a:rect l="l" t="t" r="r" b="b"/>
              <a:pathLst>
                <a:path w="8286" h="7343" extrusionOk="0">
                  <a:moveTo>
                    <a:pt x="4002" y="1"/>
                  </a:moveTo>
                  <a:cubicBezTo>
                    <a:pt x="4002" y="1"/>
                    <a:pt x="4002" y="1"/>
                    <a:pt x="4001" y="1"/>
                  </a:cubicBezTo>
                  <a:cubicBezTo>
                    <a:pt x="3704" y="1"/>
                    <a:pt x="906" y="4870"/>
                    <a:pt x="179" y="6716"/>
                  </a:cubicBezTo>
                  <a:cubicBezTo>
                    <a:pt x="0" y="7163"/>
                    <a:pt x="198" y="7325"/>
                    <a:pt x="582" y="7325"/>
                  </a:cubicBezTo>
                  <a:cubicBezTo>
                    <a:pt x="1579" y="7325"/>
                    <a:pt x="3834" y="6240"/>
                    <a:pt x="4049" y="6240"/>
                  </a:cubicBezTo>
                  <a:cubicBezTo>
                    <a:pt x="4050" y="6240"/>
                    <a:pt x="4051" y="6240"/>
                    <a:pt x="4051" y="6240"/>
                  </a:cubicBezTo>
                  <a:cubicBezTo>
                    <a:pt x="4282" y="6240"/>
                    <a:pt x="6612" y="7343"/>
                    <a:pt x="7665" y="7343"/>
                  </a:cubicBezTo>
                  <a:cubicBezTo>
                    <a:pt x="8070" y="7343"/>
                    <a:pt x="8286" y="7180"/>
                    <a:pt x="8121" y="6728"/>
                  </a:cubicBezTo>
                  <a:cubicBezTo>
                    <a:pt x="7360" y="4647"/>
                    <a:pt x="4319" y="1"/>
                    <a:pt x="40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p32"/>
            <p:cNvSpPr/>
            <p:nvPr/>
          </p:nvSpPr>
          <p:spPr>
            <a:xfrm>
              <a:off x="4461505" y="1373274"/>
              <a:ext cx="147560" cy="141643"/>
            </a:xfrm>
            <a:custGeom>
              <a:avLst/>
              <a:gdLst/>
              <a:ahLst/>
              <a:cxnLst/>
              <a:rect l="l" t="t" r="r" b="b"/>
              <a:pathLst>
                <a:path w="2394" h="2298" extrusionOk="0">
                  <a:moveTo>
                    <a:pt x="1191" y="0"/>
                  </a:moveTo>
                  <a:cubicBezTo>
                    <a:pt x="513" y="0"/>
                    <a:pt x="1" y="512"/>
                    <a:pt x="1" y="1155"/>
                  </a:cubicBezTo>
                  <a:cubicBezTo>
                    <a:pt x="1" y="1798"/>
                    <a:pt x="548" y="2298"/>
                    <a:pt x="1203" y="2298"/>
                  </a:cubicBezTo>
                  <a:cubicBezTo>
                    <a:pt x="1870" y="2298"/>
                    <a:pt x="2394" y="1786"/>
                    <a:pt x="2394" y="1143"/>
                  </a:cubicBezTo>
                  <a:cubicBezTo>
                    <a:pt x="2382" y="500"/>
                    <a:pt x="1846" y="0"/>
                    <a:pt x="11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32"/>
            <p:cNvSpPr/>
            <p:nvPr/>
          </p:nvSpPr>
          <p:spPr>
            <a:xfrm>
              <a:off x="4196587" y="1635233"/>
              <a:ext cx="700880" cy="1467774"/>
            </a:xfrm>
            <a:custGeom>
              <a:avLst/>
              <a:gdLst/>
              <a:ahLst/>
              <a:cxnLst/>
              <a:rect l="l" t="t" r="r" b="b"/>
              <a:pathLst>
                <a:path w="11371" h="23813" extrusionOk="0">
                  <a:moveTo>
                    <a:pt x="5618" y="1"/>
                  </a:moveTo>
                  <a:cubicBezTo>
                    <a:pt x="5615" y="1"/>
                    <a:pt x="5612" y="1"/>
                    <a:pt x="5608" y="1"/>
                  </a:cubicBezTo>
                  <a:cubicBezTo>
                    <a:pt x="2656" y="12"/>
                    <a:pt x="0" y="5465"/>
                    <a:pt x="36" y="12145"/>
                  </a:cubicBezTo>
                  <a:cubicBezTo>
                    <a:pt x="72" y="16312"/>
                    <a:pt x="1691" y="20789"/>
                    <a:pt x="3287" y="23563"/>
                  </a:cubicBezTo>
                  <a:cubicBezTo>
                    <a:pt x="3287" y="23563"/>
                    <a:pt x="4370" y="23813"/>
                    <a:pt x="5775" y="23813"/>
                  </a:cubicBezTo>
                  <a:cubicBezTo>
                    <a:pt x="7335" y="23789"/>
                    <a:pt x="8490" y="23515"/>
                    <a:pt x="8490" y="23515"/>
                  </a:cubicBezTo>
                  <a:cubicBezTo>
                    <a:pt x="10026" y="20741"/>
                    <a:pt x="11371" y="16241"/>
                    <a:pt x="11335" y="12073"/>
                  </a:cubicBezTo>
                  <a:cubicBezTo>
                    <a:pt x="11288" y="5401"/>
                    <a:pt x="8555" y="1"/>
                    <a:pt x="56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32"/>
            <p:cNvSpPr/>
            <p:nvPr/>
          </p:nvSpPr>
          <p:spPr>
            <a:xfrm>
              <a:off x="4497501" y="2562816"/>
              <a:ext cx="106448" cy="522624"/>
            </a:xfrm>
            <a:custGeom>
              <a:avLst/>
              <a:gdLst/>
              <a:ahLst/>
              <a:cxnLst/>
              <a:rect l="l" t="t" r="r" b="b"/>
              <a:pathLst>
                <a:path w="1727" h="8479" extrusionOk="0">
                  <a:moveTo>
                    <a:pt x="833" y="1"/>
                  </a:moveTo>
                  <a:cubicBezTo>
                    <a:pt x="369" y="1"/>
                    <a:pt x="0" y="1906"/>
                    <a:pt x="12" y="4240"/>
                  </a:cubicBezTo>
                  <a:cubicBezTo>
                    <a:pt x="24" y="6597"/>
                    <a:pt x="417" y="8478"/>
                    <a:pt x="893" y="8478"/>
                  </a:cubicBezTo>
                  <a:cubicBezTo>
                    <a:pt x="1345" y="8478"/>
                    <a:pt x="1726" y="6573"/>
                    <a:pt x="1703" y="4240"/>
                  </a:cubicBezTo>
                  <a:cubicBezTo>
                    <a:pt x="1691" y="1894"/>
                    <a:pt x="1286" y="1"/>
                    <a:pt x="83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32"/>
            <p:cNvSpPr/>
            <p:nvPr/>
          </p:nvSpPr>
          <p:spPr>
            <a:xfrm>
              <a:off x="4334531" y="2082906"/>
              <a:ext cx="424991" cy="408102"/>
            </a:xfrm>
            <a:custGeom>
              <a:avLst/>
              <a:gdLst/>
              <a:ahLst/>
              <a:cxnLst/>
              <a:rect l="l" t="t" r="r" b="b"/>
              <a:pathLst>
                <a:path w="6895" h="6621" extrusionOk="0">
                  <a:moveTo>
                    <a:pt x="3453" y="0"/>
                  </a:moveTo>
                  <a:cubicBezTo>
                    <a:pt x="3445" y="0"/>
                    <a:pt x="3437" y="0"/>
                    <a:pt x="3430" y="0"/>
                  </a:cubicBezTo>
                  <a:cubicBezTo>
                    <a:pt x="1537" y="12"/>
                    <a:pt x="1" y="1501"/>
                    <a:pt x="25" y="3334"/>
                  </a:cubicBezTo>
                  <a:cubicBezTo>
                    <a:pt x="25" y="5153"/>
                    <a:pt x="1548" y="6620"/>
                    <a:pt x="3432" y="6620"/>
                  </a:cubicBezTo>
                  <a:cubicBezTo>
                    <a:pt x="3447" y="6620"/>
                    <a:pt x="3462" y="6620"/>
                    <a:pt x="3477" y="6620"/>
                  </a:cubicBezTo>
                  <a:cubicBezTo>
                    <a:pt x="5359" y="6608"/>
                    <a:pt x="6895" y="5120"/>
                    <a:pt x="6883" y="3286"/>
                  </a:cubicBezTo>
                  <a:cubicBezTo>
                    <a:pt x="6871" y="1472"/>
                    <a:pt x="5335" y="0"/>
                    <a:pt x="3453" y="0"/>
                  </a:cubicBezTo>
                  <a:close/>
                </a:path>
              </a:pathLst>
            </a:custGeom>
            <a:solidFill>
              <a:schemeClr val="accent3"/>
            </a:solidFill>
            <a:ln w="348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32"/>
            <p:cNvSpPr/>
            <p:nvPr/>
          </p:nvSpPr>
          <p:spPr>
            <a:xfrm>
              <a:off x="4534175" y="2182698"/>
              <a:ext cx="119638" cy="116002"/>
            </a:xfrm>
            <a:custGeom>
              <a:avLst/>
              <a:gdLst/>
              <a:ahLst/>
              <a:cxnLst/>
              <a:rect l="l" t="t" r="r" b="b"/>
              <a:pathLst>
                <a:path w="1941" h="1882" extrusionOk="0">
                  <a:moveTo>
                    <a:pt x="965" y="1"/>
                  </a:moveTo>
                  <a:cubicBezTo>
                    <a:pt x="429" y="12"/>
                    <a:pt x="0" y="429"/>
                    <a:pt x="12" y="953"/>
                  </a:cubicBezTo>
                  <a:cubicBezTo>
                    <a:pt x="12" y="1465"/>
                    <a:pt x="441" y="1882"/>
                    <a:pt x="977" y="1882"/>
                  </a:cubicBezTo>
                  <a:cubicBezTo>
                    <a:pt x="1512" y="1882"/>
                    <a:pt x="1941" y="1453"/>
                    <a:pt x="1941" y="941"/>
                  </a:cubicBezTo>
                  <a:cubicBezTo>
                    <a:pt x="1941" y="417"/>
                    <a:pt x="1501" y="1"/>
                    <a:pt x="96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32"/>
            <p:cNvSpPr/>
            <p:nvPr/>
          </p:nvSpPr>
          <p:spPr>
            <a:xfrm>
              <a:off x="4491584" y="2298638"/>
              <a:ext cx="71993" cy="69774"/>
            </a:xfrm>
            <a:custGeom>
              <a:avLst/>
              <a:gdLst/>
              <a:ahLst/>
              <a:cxnLst/>
              <a:rect l="l" t="t" r="r" b="b"/>
              <a:pathLst>
                <a:path w="1168" h="1132" extrusionOk="0">
                  <a:moveTo>
                    <a:pt x="572" y="1"/>
                  </a:moveTo>
                  <a:cubicBezTo>
                    <a:pt x="251" y="1"/>
                    <a:pt x="1" y="263"/>
                    <a:pt x="1" y="572"/>
                  </a:cubicBezTo>
                  <a:cubicBezTo>
                    <a:pt x="1" y="882"/>
                    <a:pt x="263" y="1132"/>
                    <a:pt x="584" y="1132"/>
                  </a:cubicBezTo>
                  <a:cubicBezTo>
                    <a:pt x="906" y="1132"/>
                    <a:pt x="1168" y="870"/>
                    <a:pt x="1156" y="560"/>
                  </a:cubicBezTo>
                  <a:cubicBezTo>
                    <a:pt x="1156" y="251"/>
                    <a:pt x="894" y="1"/>
                    <a:pt x="57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32"/>
            <p:cNvSpPr/>
            <p:nvPr/>
          </p:nvSpPr>
          <p:spPr>
            <a:xfrm>
              <a:off x="5009709" y="3321697"/>
              <a:ext cx="481451" cy="819779"/>
            </a:xfrm>
            <a:custGeom>
              <a:avLst/>
              <a:gdLst/>
              <a:ahLst/>
              <a:cxnLst/>
              <a:rect l="l" t="t" r="r" b="b"/>
              <a:pathLst>
                <a:path w="7811" h="13300" extrusionOk="0">
                  <a:moveTo>
                    <a:pt x="7359" y="0"/>
                  </a:moveTo>
                  <a:cubicBezTo>
                    <a:pt x="7561" y="1429"/>
                    <a:pt x="7144" y="2917"/>
                    <a:pt x="6120" y="4072"/>
                  </a:cubicBezTo>
                  <a:cubicBezTo>
                    <a:pt x="5394" y="4905"/>
                    <a:pt x="4442" y="5441"/>
                    <a:pt x="3430" y="5679"/>
                  </a:cubicBezTo>
                  <a:cubicBezTo>
                    <a:pt x="4513" y="7537"/>
                    <a:pt x="4334" y="9966"/>
                    <a:pt x="2834" y="11680"/>
                  </a:cubicBezTo>
                  <a:cubicBezTo>
                    <a:pt x="2060" y="12537"/>
                    <a:pt x="1060" y="13097"/>
                    <a:pt x="1" y="13299"/>
                  </a:cubicBezTo>
                  <a:cubicBezTo>
                    <a:pt x="1227" y="13216"/>
                    <a:pt x="2406" y="12680"/>
                    <a:pt x="3263" y="11692"/>
                  </a:cubicBezTo>
                  <a:cubicBezTo>
                    <a:pt x="4680" y="10097"/>
                    <a:pt x="4846" y="7822"/>
                    <a:pt x="3822" y="6084"/>
                  </a:cubicBezTo>
                  <a:cubicBezTo>
                    <a:pt x="4763" y="5858"/>
                    <a:pt x="5656" y="5370"/>
                    <a:pt x="6347" y="4584"/>
                  </a:cubicBezTo>
                  <a:cubicBezTo>
                    <a:pt x="7490" y="3286"/>
                    <a:pt x="7811" y="1548"/>
                    <a:pt x="73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32"/>
            <p:cNvSpPr/>
            <p:nvPr/>
          </p:nvSpPr>
          <p:spPr>
            <a:xfrm>
              <a:off x="3764323" y="3707671"/>
              <a:ext cx="493223" cy="515968"/>
            </a:xfrm>
            <a:custGeom>
              <a:avLst/>
              <a:gdLst/>
              <a:ahLst/>
              <a:cxnLst/>
              <a:rect l="l" t="t" r="r" b="b"/>
              <a:pathLst>
                <a:path w="8002" h="8371" extrusionOk="0">
                  <a:moveTo>
                    <a:pt x="3263" y="906"/>
                  </a:moveTo>
                  <a:lnTo>
                    <a:pt x="4894" y="2501"/>
                  </a:lnTo>
                  <a:lnTo>
                    <a:pt x="7133" y="2049"/>
                  </a:lnTo>
                  <a:lnTo>
                    <a:pt x="7109" y="2084"/>
                  </a:lnTo>
                  <a:lnTo>
                    <a:pt x="7144" y="2084"/>
                  </a:lnTo>
                  <a:lnTo>
                    <a:pt x="6132" y="4132"/>
                  </a:lnTo>
                  <a:lnTo>
                    <a:pt x="7228" y="6097"/>
                  </a:lnTo>
                  <a:lnTo>
                    <a:pt x="7216" y="6097"/>
                  </a:lnTo>
                  <a:lnTo>
                    <a:pt x="7240" y="6156"/>
                  </a:lnTo>
                  <a:lnTo>
                    <a:pt x="4966" y="5835"/>
                  </a:lnTo>
                  <a:lnTo>
                    <a:pt x="3406" y="7525"/>
                  </a:lnTo>
                  <a:lnTo>
                    <a:pt x="3013" y="5251"/>
                  </a:lnTo>
                  <a:lnTo>
                    <a:pt x="917" y="4287"/>
                  </a:lnTo>
                  <a:lnTo>
                    <a:pt x="977" y="4251"/>
                  </a:lnTo>
                  <a:lnTo>
                    <a:pt x="965" y="4251"/>
                  </a:lnTo>
                  <a:lnTo>
                    <a:pt x="2953" y="3215"/>
                  </a:lnTo>
                  <a:lnTo>
                    <a:pt x="3227" y="941"/>
                  </a:lnTo>
                  <a:lnTo>
                    <a:pt x="3239" y="953"/>
                  </a:lnTo>
                  <a:lnTo>
                    <a:pt x="3263" y="906"/>
                  </a:lnTo>
                  <a:close/>
                  <a:moveTo>
                    <a:pt x="2918" y="1"/>
                  </a:moveTo>
                  <a:lnTo>
                    <a:pt x="2572" y="2906"/>
                  </a:lnTo>
                  <a:lnTo>
                    <a:pt x="1" y="4251"/>
                  </a:lnTo>
                  <a:lnTo>
                    <a:pt x="2644" y="5478"/>
                  </a:lnTo>
                  <a:lnTo>
                    <a:pt x="3144" y="8371"/>
                  </a:lnTo>
                  <a:lnTo>
                    <a:pt x="5120" y="6216"/>
                  </a:lnTo>
                  <a:lnTo>
                    <a:pt x="8002" y="6632"/>
                  </a:lnTo>
                  <a:lnTo>
                    <a:pt x="6573" y="4096"/>
                  </a:lnTo>
                  <a:lnTo>
                    <a:pt x="7871" y="1477"/>
                  </a:lnTo>
                  <a:lnTo>
                    <a:pt x="5001" y="2037"/>
                  </a:lnTo>
                  <a:lnTo>
                    <a:pt x="29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32"/>
            <p:cNvSpPr/>
            <p:nvPr/>
          </p:nvSpPr>
          <p:spPr>
            <a:xfrm>
              <a:off x="3820844" y="3763453"/>
              <a:ext cx="390474" cy="407362"/>
            </a:xfrm>
            <a:custGeom>
              <a:avLst/>
              <a:gdLst/>
              <a:ahLst/>
              <a:cxnLst/>
              <a:rect l="l" t="t" r="r" b="b"/>
              <a:pathLst>
                <a:path w="6335" h="6609" extrusionOk="0">
                  <a:moveTo>
                    <a:pt x="2310" y="1"/>
                  </a:moveTo>
                  <a:lnTo>
                    <a:pt x="2048" y="2298"/>
                  </a:lnTo>
                  <a:lnTo>
                    <a:pt x="0" y="3370"/>
                  </a:lnTo>
                  <a:lnTo>
                    <a:pt x="2084" y="4334"/>
                  </a:lnTo>
                  <a:lnTo>
                    <a:pt x="2477" y="6609"/>
                  </a:lnTo>
                  <a:lnTo>
                    <a:pt x="4049" y="4930"/>
                  </a:lnTo>
                  <a:lnTo>
                    <a:pt x="6335" y="5251"/>
                  </a:lnTo>
                  <a:lnTo>
                    <a:pt x="5215" y="3251"/>
                  </a:lnTo>
                  <a:lnTo>
                    <a:pt x="6227" y="1179"/>
                  </a:lnTo>
                  <a:lnTo>
                    <a:pt x="3965" y="1620"/>
                  </a:lnTo>
                  <a:lnTo>
                    <a:pt x="231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32"/>
            <p:cNvSpPr/>
            <p:nvPr/>
          </p:nvSpPr>
          <p:spPr>
            <a:xfrm>
              <a:off x="4892289" y="1588266"/>
              <a:ext cx="489525" cy="1090614"/>
            </a:xfrm>
            <a:custGeom>
              <a:avLst/>
              <a:gdLst/>
              <a:ahLst/>
              <a:cxnLst/>
              <a:rect l="l" t="t" r="r" b="b"/>
              <a:pathLst>
                <a:path w="7942" h="17694" extrusionOk="0">
                  <a:moveTo>
                    <a:pt x="1" y="1"/>
                  </a:moveTo>
                  <a:lnTo>
                    <a:pt x="1" y="1"/>
                  </a:lnTo>
                  <a:cubicBezTo>
                    <a:pt x="1025" y="1989"/>
                    <a:pt x="3096" y="8871"/>
                    <a:pt x="3001" y="12490"/>
                  </a:cubicBezTo>
                  <a:cubicBezTo>
                    <a:pt x="4263" y="13431"/>
                    <a:pt x="6966" y="15324"/>
                    <a:pt x="7942" y="17693"/>
                  </a:cubicBezTo>
                  <a:cubicBezTo>
                    <a:pt x="7263" y="15110"/>
                    <a:pt x="4811" y="13002"/>
                    <a:pt x="3799" y="12264"/>
                  </a:cubicBezTo>
                  <a:cubicBezTo>
                    <a:pt x="3775" y="10049"/>
                    <a:pt x="2727" y="427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32"/>
            <p:cNvSpPr/>
            <p:nvPr/>
          </p:nvSpPr>
          <p:spPr>
            <a:xfrm>
              <a:off x="3695350" y="1612489"/>
              <a:ext cx="488785" cy="1089874"/>
            </a:xfrm>
            <a:custGeom>
              <a:avLst/>
              <a:gdLst/>
              <a:ahLst/>
              <a:cxnLst/>
              <a:rect l="l" t="t" r="r" b="b"/>
              <a:pathLst>
                <a:path w="7930" h="17682" extrusionOk="0">
                  <a:moveTo>
                    <a:pt x="7930" y="0"/>
                  </a:moveTo>
                  <a:cubicBezTo>
                    <a:pt x="5203" y="4275"/>
                    <a:pt x="4168" y="10025"/>
                    <a:pt x="4144" y="12264"/>
                  </a:cubicBezTo>
                  <a:cubicBezTo>
                    <a:pt x="3120" y="12990"/>
                    <a:pt x="667" y="15109"/>
                    <a:pt x="0" y="17681"/>
                  </a:cubicBezTo>
                  <a:cubicBezTo>
                    <a:pt x="965" y="15312"/>
                    <a:pt x="3680" y="13419"/>
                    <a:pt x="4942" y="12490"/>
                  </a:cubicBezTo>
                  <a:cubicBezTo>
                    <a:pt x="4834" y="8871"/>
                    <a:pt x="6906" y="1977"/>
                    <a:pt x="79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72" name="Google Shape;3672;p32"/>
          <p:cNvSpPr txBox="1"/>
          <p:nvPr/>
        </p:nvSpPr>
        <p:spPr>
          <a:xfrm>
            <a:off x="344150" y="962199"/>
            <a:ext cx="3127200" cy="7200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2E9FB7"/>
                </a:solidFill>
                <a:latin typeface="Architects Daughter"/>
                <a:ea typeface="Architects Daughter"/>
                <a:cs typeface="Architects Daughter"/>
                <a:sym typeface="Architects Daughter"/>
              </a:rPr>
              <a:t>RELU</a:t>
            </a:r>
            <a:endParaRPr/>
          </a:p>
          <a:p>
            <a:pPr marL="0" marR="0" lvl="0" indent="0" algn="l" rtl="0">
              <a:lnSpc>
                <a:spcPct val="100000"/>
              </a:lnSpc>
              <a:spcBef>
                <a:spcPts val="0"/>
              </a:spcBef>
              <a:spcAft>
                <a:spcPts val="0"/>
              </a:spcAft>
              <a:buNone/>
            </a:pPr>
            <a:endParaRPr sz="20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None/>
            </a:pPr>
            <a:br>
              <a:rPr lang="en-US" sz="2000" b="0" i="0" u="none" strike="noStrike" cap="none">
                <a:solidFill>
                  <a:srgbClr val="000000"/>
                </a:solidFill>
                <a:latin typeface="Arial"/>
                <a:ea typeface="Arial"/>
                <a:cs typeface="Arial"/>
                <a:sym typeface="Arial"/>
              </a:rPr>
            </a:br>
            <a:endParaRPr sz="1600" b="0" i="0" u="none" strike="noStrike" cap="none">
              <a:solidFill>
                <a:schemeClr val="dk1"/>
              </a:solidFill>
              <a:latin typeface="Architects Daughter"/>
              <a:ea typeface="Architects Daughter"/>
              <a:cs typeface="Architects Daughter"/>
              <a:sym typeface="Architects Daughter"/>
            </a:endParaRPr>
          </a:p>
        </p:txBody>
      </p:sp>
      <p:sp>
        <p:nvSpPr>
          <p:cNvPr id="3673" name="Google Shape;3673;p32"/>
          <p:cNvSpPr txBox="1"/>
          <p:nvPr/>
        </p:nvSpPr>
        <p:spPr>
          <a:xfrm>
            <a:off x="3108200" y="741638"/>
            <a:ext cx="733500" cy="600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en-US" sz="3000" b="0" i="0" u="none" strike="noStrike" cap="none">
                <a:solidFill>
                  <a:schemeClr val="accent1"/>
                </a:solidFill>
                <a:latin typeface="Slackey"/>
                <a:ea typeface="Slackey"/>
                <a:cs typeface="Slackey"/>
                <a:sym typeface="Slackey"/>
              </a:rPr>
              <a:t>01</a:t>
            </a:r>
            <a:endParaRPr sz="3000" b="0" i="0" u="none" strike="noStrike" cap="none">
              <a:solidFill>
                <a:schemeClr val="accent1"/>
              </a:solidFill>
              <a:latin typeface="Slackey"/>
              <a:ea typeface="Slackey"/>
              <a:cs typeface="Slackey"/>
              <a:sym typeface="Slackey"/>
            </a:endParaRPr>
          </a:p>
        </p:txBody>
      </p:sp>
      <p:cxnSp>
        <p:nvCxnSpPr>
          <p:cNvPr id="3674" name="Google Shape;3674;p32"/>
          <p:cNvCxnSpPr/>
          <p:nvPr/>
        </p:nvCxnSpPr>
        <p:spPr>
          <a:xfrm>
            <a:off x="3841700" y="2582350"/>
            <a:ext cx="562200" cy="61200"/>
          </a:xfrm>
          <a:prstGeom prst="straightConnector1">
            <a:avLst/>
          </a:prstGeom>
          <a:noFill/>
          <a:ln w="28575" cap="flat" cmpd="sng">
            <a:solidFill>
              <a:schemeClr val="dk1"/>
            </a:solidFill>
            <a:prstDash val="solid"/>
            <a:round/>
            <a:headEnd type="none" w="sm" len="sm"/>
            <a:tailEnd type="oval" w="med" len="med"/>
          </a:ln>
        </p:spPr>
      </p:cxnSp>
      <p:cxnSp>
        <p:nvCxnSpPr>
          <p:cNvPr id="3675" name="Google Shape;3675;p32"/>
          <p:cNvCxnSpPr/>
          <p:nvPr/>
        </p:nvCxnSpPr>
        <p:spPr>
          <a:xfrm>
            <a:off x="3799250" y="4096400"/>
            <a:ext cx="355800" cy="132000"/>
          </a:xfrm>
          <a:prstGeom prst="straightConnector1">
            <a:avLst/>
          </a:prstGeom>
          <a:noFill/>
          <a:ln w="28575" cap="flat" cmpd="sng">
            <a:solidFill>
              <a:schemeClr val="dk1"/>
            </a:solidFill>
            <a:prstDash val="solid"/>
            <a:round/>
            <a:headEnd type="none" w="sm" len="sm"/>
            <a:tailEnd type="oval" w="med" len="med"/>
          </a:ln>
        </p:spPr>
      </p:cxnSp>
      <p:cxnSp>
        <p:nvCxnSpPr>
          <p:cNvPr id="3676" name="Google Shape;3676;p32"/>
          <p:cNvCxnSpPr/>
          <p:nvPr/>
        </p:nvCxnSpPr>
        <p:spPr>
          <a:xfrm flipH="1">
            <a:off x="4930800" y="2463425"/>
            <a:ext cx="834600" cy="336600"/>
          </a:xfrm>
          <a:prstGeom prst="straightConnector1">
            <a:avLst/>
          </a:prstGeom>
          <a:noFill/>
          <a:ln w="28575" cap="flat" cmpd="sng">
            <a:solidFill>
              <a:schemeClr val="dk1"/>
            </a:solidFill>
            <a:prstDash val="solid"/>
            <a:round/>
            <a:headEnd type="none" w="sm" len="sm"/>
            <a:tailEnd type="oval" w="med" len="med"/>
          </a:ln>
        </p:spPr>
      </p:cxnSp>
      <p:cxnSp>
        <p:nvCxnSpPr>
          <p:cNvPr id="3677" name="Google Shape;3677;p32"/>
          <p:cNvCxnSpPr/>
          <p:nvPr/>
        </p:nvCxnSpPr>
        <p:spPr>
          <a:xfrm flipH="1">
            <a:off x="4827875" y="3827550"/>
            <a:ext cx="860400" cy="324300"/>
          </a:xfrm>
          <a:prstGeom prst="straightConnector1">
            <a:avLst/>
          </a:prstGeom>
          <a:noFill/>
          <a:ln w="28575" cap="flat" cmpd="sng">
            <a:solidFill>
              <a:schemeClr val="dk1"/>
            </a:solidFill>
            <a:prstDash val="solid"/>
            <a:round/>
            <a:headEnd type="none" w="sm" len="sm"/>
            <a:tailEnd type="oval" w="med" len="med"/>
          </a:ln>
        </p:spPr>
      </p:cxnSp>
      <p:sp>
        <p:nvSpPr>
          <p:cNvPr id="3678" name="Google Shape;3678;p32"/>
          <p:cNvSpPr txBox="1"/>
          <p:nvPr/>
        </p:nvSpPr>
        <p:spPr>
          <a:xfrm>
            <a:off x="184627" y="3135581"/>
            <a:ext cx="2961600" cy="6000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2E9FB7"/>
                </a:solidFill>
                <a:latin typeface="Architects Daughter"/>
                <a:ea typeface="Architects Daughter"/>
                <a:cs typeface="Architects Daughter"/>
                <a:sym typeface="Architects Daughter"/>
              </a:rPr>
              <a:t>TANH</a:t>
            </a:r>
            <a:endParaRPr/>
          </a:p>
          <a:p>
            <a:pPr marL="0" marR="0" lvl="0" indent="0" algn="l" rtl="0">
              <a:lnSpc>
                <a:spcPct val="100000"/>
              </a:lnSpc>
              <a:spcBef>
                <a:spcPts val="0"/>
              </a:spcBef>
              <a:spcAft>
                <a:spcPts val="0"/>
              </a:spcAft>
              <a:buNone/>
            </a:pPr>
            <a:endParaRPr/>
          </a:p>
          <a:p>
            <a:pPr marL="0" marR="0" lvl="0" indent="0" algn="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Arial"/>
              <a:ea typeface="Arial"/>
              <a:cs typeface="Arial"/>
              <a:sym typeface="Arial"/>
            </a:endParaRPr>
          </a:p>
        </p:txBody>
      </p:sp>
      <p:sp>
        <p:nvSpPr>
          <p:cNvPr id="3679" name="Google Shape;3679;p32"/>
          <p:cNvSpPr txBox="1"/>
          <p:nvPr/>
        </p:nvSpPr>
        <p:spPr>
          <a:xfrm>
            <a:off x="3017583" y="3015282"/>
            <a:ext cx="733500" cy="600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en-US" sz="3000" b="0" i="0" u="none" strike="noStrike" cap="none">
                <a:solidFill>
                  <a:schemeClr val="accent1"/>
                </a:solidFill>
                <a:latin typeface="Slackey"/>
                <a:ea typeface="Slackey"/>
                <a:cs typeface="Slackey"/>
                <a:sym typeface="Slackey"/>
              </a:rPr>
              <a:t>03</a:t>
            </a:r>
            <a:endParaRPr sz="3000" b="0" i="0" u="none" strike="noStrike" cap="none">
              <a:solidFill>
                <a:schemeClr val="accent1"/>
              </a:solidFill>
              <a:latin typeface="Slackey"/>
              <a:ea typeface="Slackey"/>
              <a:cs typeface="Slackey"/>
              <a:sym typeface="Slackey"/>
            </a:endParaRPr>
          </a:p>
        </p:txBody>
      </p:sp>
      <p:sp>
        <p:nvSpPr>
          <p:cNvPr id="3680" name="Google Shape;3680;p32"/>
          <p:cNvSpPr/>
          <p:nvPr/>
        </p:nvSpPr>
        <p:spPr>
          <a:xfrm flipH="1">
            <a:off x="5525156" y="3021000"/>
            <a:ext cx="3618844" cy="2079582"/>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sm" len="sm"/>
            <a:tailEnd type="none" w="sm" len="sm"/>
          </a:ln>
        </p:spPr>
      </p:sp>
      <p:sp>
        <p:nvSpPr>
          <p:cNvPr id="3681" name="Google Shape;3681;p32"/>
          <p:cNvSpPr/>
          <p:nvPr/>
        </p:nvSpPr>
        <p:spPr>
          <a:xfrm flipH="1">
            <a:off x="5380076" y="641025"/>
            <a:ext cx="3763924" cy="2238474"/>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sm" len="sm"/>
            <a:tailEnd type="none" w="sm" len="sm"/>
          </a:ln>
        </p:spPr>
      </p:sp>
      <p:sp>
        <p:nvSpPr>
          <p:cNvPr id="3682" name="Google Shape;3682;p32"/>
          <p:cNvSpPr txBox="1"/>
          <p:nvPr/>
        </p:nvSpPr>
        <p:spPr>
          <a:xfrm flipH="1">
            <a:off x="5619905" y="2043550"/>
            <a:ext cx="733500" cy="6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accent1"/>
                </a:solidFill>
                <a:latin typeface="Slackey"/>
                <a:ea typeface="Slackey"/>
                <a:cs typeface="Slackey"/>
                <a:sym typeface="Slackey"/>
              </a:rPr>
              <a:t>02</a:t>
            </a:r>
            <a:endParaRPr sz="3000" b="0" i="0" u="none" strike="noStrike" cap="none">
              <a:solidFill>
                <a:schemeClr val="accent1"/>
              </a:solidFill>
              <a:latin typeface="Slackey"/>
              <a:ea typeface="Slackey"/>
              <a:cs typeface="Slackey"/>
              <a:sym typeface="Slackey"/>
            </a:endParaRPr>
          </a:p>
        </p:txBody>
      </p:sp>
      <p:sp>
        <p:nvSpPr>
          <p:cNvPr id="3683" name="Google Shape;3683;p32"/>
          <p:cNvSpPr txBox="1"/>
          <p:nvPr/>
        </p:nvSpPr>
        <p:spPr>
          <a:xfrm flipH="1">
            <a:off x="8253217" y="3135570"/>
            <a:ext cx="733500" cy="6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accent1"/>
                </a:solidFill>
                <a:latin typeface="Slackey"/>
                <a:ea typeface="Slackey"/>
                <a:cs typeface="Slackey"/>
                <a:sym typeface="Slackey"/>
              </a:rPr>
              <a:t>04</a:t>
            </a:r>
            <a:endParaRPr sz="3000" b="0" i="0" u="none" strike="noStrike" cap="none">
              <a:solidFill>
                <a:schemeClr val="accent1"/>
              </a:solidFill>
              <a:latin typeface="Slackey"/>
              <a:ea typeface="Slackey"/>
              <a:cs typeface="Slackey"/>
              <a:sym typeface="Slackey"/>
            </a:endParaRPr>
          </a:p>
        </p:txBody>
      </p:sp>
      <p:sp>
        <p:nvSpPr>
          <p:cNvPr id="3684" name="Google Shape;3684;p32"/>
          <p:cNvSpPr txBox="1"/>
          <p:nvPr/>
        </p:nvSpPr>
        <p:spPr>
          <a:xfrm>
            <a:off x="5634227" y="3066263"/>
            <a:ext cx="2705400" cy="5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2E9FB7"/>
                </a:solidFill>
                <a:latin typeface="Architects Daughter"/>
                <a:ea typeface="Architects Daughter"/>
                <a:cs typeface="Architects Daughter"/>
                <a:sym typeface="Architects Daughter"/>
              </a:rPr>
              <a:t>SOFTMAX</a:t>
            </a:r>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chemeClr val="dk1"/>
              </a:solidFill>
              <a:latin typeface="Arial"/>
              <a:ea typeface="Arial"/>
              <a:cs typeface="Arial"/>
              <a:sym typeface="Arial"/>
            </a:endParaRPr>
          </a:p>
        </p:txBody>
      </p:sp>
      <p:pic>
        <p:nvPicPr>
          <p:cNvPr id="3685" name="Google Shape;3685;p32"/>
          <p:cNvPicPr preferRelativeResize="0"/>
          <p:nvPr/>
        </p:nvPicPr>
        <p:blipFill>
          <a:blip r:embed="rId3">
            <a:alphaModFix/>
          </a:blip>
          <a:stretch>
            <a:fillRect/>
          </a:stretch>
        </p:blipFill>
        <p:spPr>
          <a:xfrm>
            <a:off x="312725" y="962200"/>
            <a:ext cx="2705400" cy="1807625"/>
          </a:xfrm>
          <a:prstGeom prst="rect">
            <a:avLst/>
          </a:prstGeom>
          <a:noFill/>
          <a:ln>
            <a:noFill/>
          </a:ln>
        </p:spPr>
      </p:pic>
      <p:sp>
        <p:nvSpPr>
          <p:cNvPr id="3686" name="Google Shape;3686;p32"/>
          <p:cNvSpPr txBox="1"/>
          <p:nvPr/>
        </p:nvSpPr>
        <p:spPr>
          <a:xfrm>
            <a:off x="5486925" y="662275"/>
            <a:ext cx="30000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a:solidFill>
                  <a:srgbClr val="2E9FB7"/>
                </a:solidFill>
                <a:latin typeface="Architects Daughter"/>
                <a:ea typeface="Architects Daughter"/>
                <a:cs typeface="Architects Daughter"/>
                <a:sym typeface="Architects Daughter"/>
              </a:rPr>
              <a:t>SIGMOID</a:t>
            </a:r>
            <a:endParaRPr/>
          </a:p>
        </p:txBody>
      </p:sp>
      <p:pic>
        <p:nvPicPr>
          <p:cNvPr id="3687" name="Google Shape;3687;p32"/>
          <p:cNvPicPr preferRelativeResize="0"/>
          <p:nvPr/>
        </p:nvPicPr>
        <p:blipFill>
          <a:blip r:embed="rId4">
            <a:alphaModFix/>
          </a:blip>
          <a:stretch>
            <a:fillRect/>
          </a:stretch>
        </p:blipFill>
        <p:spPr>
          <a:xfrm>
            <a:off x="5619900" y="989099"/>
            <a:ext cx="3376149" cy="1693275"/>
          </a:xfrm>
          <a:prstGeom prst="rect">
            <a:avLst/>
          </a:prstGeom>
          <a:noFill/>
          <a:ln>
            <a:noFill/>
          </a:ln>
        </p:spPr>
      </p:pic>
      <p:pic>
        <p:nvPicPr>
          <p:cNvPr id="3688" name="Google Shape;3688;p32"/>
          <p:cNvPicPr preferRelativeResize="0"/>
          <p:nvPr/>
        </p:nvPicPr>
        <p:blipFill>
          <a:blip r:embed="rId5">
            <a:alphaModFix/>
          </a:blip>
          <a:stretch>
            <a:fillRect/>
          </a:stretch>
        </p:blipFill>
        <p:spPr>
          <a:xfrm>
            <a:off x="514475" y="3352312"/>
            <a:ext cx="2503100" cy="1620175"/>
          </a:xfrm>
          <a:prstGeom prst="rect">
            <a:avLst/>
          </a:prstGeom>
          <a:noFill/>
          <a:ln>
            <a:noFill/>
          </a:ln>
        </p:spPr>
      </p:pic>
      <p:sp>
        <p:nvSpPr>
          <p:cNvPr id="3689" name="Google Shape;3689;p32"/>
          <p:cNvSpPr txBox="1"/>
          <p:nvPr/>
        </p:nvSpPr>
        <p:spPr>
          <a:xfrm>
            <a:off x="8253225" y="718400"/>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accent1"/>
                </a:solidFill>
                <a:latin typeface="Slackey"/>
                <a:ea typeface="Slackey"/>
                <a:cs typeface="Slackey"/>
                <a:sym typeface="Slackey"/>
              </a:rPr>
              <a:t>02</a:t>
            </a:r>
            <a:endParaRPr/>
          </a:p>
        </p:txBody>
      </p:sp>
      <p:pic>
        <p:nvPicPr>
          <p:cNvPr id="3690" name="Google Shape;3690;p32"/>
          <p:cNvPicPr preferRelativeResize="0"/>
          <p:nvPr/>
        </p:nvPicPr>
        <p:blipFill>
          <a:blip r:embed="rId6">
            <a:alphaModFix/>
          </a:blip>
          <a:stretch>
            <a:fillRect/>
          </a:stretch>
        </p:blipFill>
        <p:spPr>
          <a:xfrm>
            <a:off x="5873272" y="3593723"/>
            <a:ext cx="2613650" cy="1114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33"/>
          <p:cNvSpPr txBox="1">
            <a:spLocks noGrp="1"/>
          </p:cNvSpPr>
          <p:nvPr>
            <p:ph type="title"/>
          </p:nvPr>
        </p:nvSpPr>
        <p:spPr>
          <a:xfrm>
            <a:off x="1289600" y="324825"/>
            <a:ext cx="66186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still have any doubts about ReLu?</a:t>
            </a:r>
            <a:endParaRPr/>
          </a:p>
        </p:txBody>
      </p:sp>
      <p:pic>
        <p:nvPicPr>
          <p:cNvPr id="3696" name="Google Shape;3696;p33"/>
          <p:cNvPicPr preferRelativeResize="0"/>
          <p:nvPr/>
        </p:nvPicPr>
        <p:blipFill>
          <a:blip r:embed="rId3">
            <a:alphaModFix/>
          </a:blip>
          <a:stretch>
            <a:fillRect/>
          </a:stretch>
        </p:blipFill>
        <p:spPr>
          <a:xfrm>
            <a:off x="3250825" y="1586200"/>
            <a:ext cx="2642350" cy="3302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34"/>
          <p:cNvSpPr txBox="1">
            <a:spLocks noGrp="1"/>
          </p:cNvSpPr>
          <p:nvPr>
            <p:ph type="title"/>
          </p:nvPr>
        </p:nvSpPr>
        <p:spPr>
          <a:xfrm>
            <a:off x="1262700" y="513100"/>
            <a:ext cx="66186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Max Pooling Layer</a:t>
            </a:r>
            <a:endParaRPr/>
          </a:p>
        </p:txBody>
      </p:sp>
      <p:pic>
        <p:nvPicPr>
          <p:cNvPr id="3702" name="Google Shape;3702;p34"/>
          <p:cNvPicPr preferRelativeResize="0"/>
          <p:nvPr/>
        </p:nvPicPr>
        <p:blipFill>
          <a:blip r:embed="rId3">
            <a:alphaModFix/>
          </a:blip>
          <a:stretch>
            <a:fillRect/>
          </a:stretch>
        </p:blipFill>
        <p:spPr>
          <a:xfrm>
            <a:off x="828100" y="1200675"/>
            <a:ext cx="7487798" cy="330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6"/>
        <p:cNvGrpSpPr/>
        <p:nvPr/>
      </p:nvGrpSpPr>
      <p:grpSpPr>
        <a:xfrm>
          <a:off x="0" y="0"/>
          <a:ext cx="0" cy="0"/>
          <a:chOff x="0" y="0"/>
          <a:chExt cx="0" cy="0"/>
        </a:xfrm>
      </p:grpSpPr>
      <p:sp>
        <p:nvSpPr>
          <p:cNvPr id="3707" name="Google Shape;3707;p35"/>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LOSS</a:t>
            </a:r>
            <a:endParaRPr>
              <a:solidFill>
                <a:schemeClr val="dk1"/>
              </a:solidFill>
            </a:endParaRPr>
          </a:p>
        </p:txBody>
      </p:sp>
      <p:sp>
        <p:nvSpPr>
          <p:cNvPr id="3708" name="Google Shape;3708;p35"/>
          <p:cNvSpPr/>
          <p:nvPr/>
        </p:nvSpPr>
        <p:spPr>
          <a:xfrm>
            <a:off x="403425" y="1017600"/>
            <a:ext cx="8435131"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09" name="Google Shape;3709;p35"/>
          <p:cNvSpPr txBox="1"/>
          <p:nvPr/>
        </p:nvSpPr>
        <p:spPr>
          <a:xfrm>
            <a:off x="890875" y="1223675"/>
            <a:ext cx="2975400" cy="26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2E9FB7"/>
                </a:solidFill>
                <a:latin typeface="Architects Daughter"/>
                <a:ea typeface="Architects Daughter"/>
                <a:cs typeface="Architects Daughter"/>
                <a:sym typeface="Architects Daughter"/>
              </a:rPr>
              <a:t>LOSS</a:t>
            </a:r>
            <a:endParaRPr/>
          </a:p>
          <a:p>
            <a:pPr marL="0" marR="0" lvl="0" indent="0" algn="l" rtl="0">
              <a:lnSpc>
                <a:spcPct val="100000"/>
              </a:lnSpc>
              <a:spcBef>
                <a:spcPts val="0"/>
              </a:spcBef>
              <a:spcAft>
                <a:spcPts val="0"/>
              </a:spcAft>
              <a:buClr>
                <a:schemeClr val="dk1"/>
              </a:buClr>
              <a:buSzPts val="1100"/>
              <a:buFont typeface="Arial"/>
              <a:buNone/>
            </a:pPr>
            <a:r>
              <a:rPr lang="en-US" sz="1500" b="0" i="0" u="none" strike="noStrike" cap="none">
                <a:solidFill>
                  <a:schemeClr val="dk1"/>
                </a:solidFill>
                <a:latin typeface="Architects Daughter"/>
                <a:ea typeface="Architects Daughter"/>
                <a:cs typeface="Architects Daughter"/>
                <a:sym typeface="Architects Daughter"/>
              </a:rPr>
              <a:t>The Loss Function is one of the important components of Neural Networks. Loss is nothing but a prediction error of Neural Net. And the method to calculate the loss is called Loss Function. In simple words, the Loss is used to calculate the gradients. And gradients are used to update the weights of the Neural Net.</a:t>
            </a:r>
            <a:r>
              <a:rPr lang="en-US" sz="1600" b="0" i="0" u="none" strike="noStrike" cap="none">
                <a:solidFill>
                  <a:schemeClr val="dk1"/>
                </a:solidFill>
                <a:latin typeface="Architects Daughter"/>
                <a:ea typeface="Architects Daughter"/>
                <a:cs typeface="Architects Daughter"/>
                <a:sym typeface="Architects Daughter"/>
              </a:rPr>
              <a:t> </a:t>
            </a:r>
            <a:endParaRPr/>
          </a:p>
        </p:txBody>
      </p:sp>
      <p:pic>
        <p:nvPicPr>
          <p:cNvPr id="3710" name="Google Shape;3710;p35"/>
          <p:cNvPicPr preferRelativeResize="0"/>
          <p:nvPr/>
        </p:nvPicPr>
        <p:blipFill>
          <a:blip r:embed="rId3">
            <a:alphaModFix/>
          </a:blip>
          <a:stretch>
            <a:fillRect/>
          </a:stretch>
        </p:blipFill>
        <p:spPr>
          <a:xfrm>
            <a:off x="4309775" y="1694275"/>
            <a:ext cx="4141699" cy="2374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4"/>
        <p:cNvGrpSpPr/>
        <p:nvPr/>
      </p:nvGrpSpPr>
      <p:grpSpPr>
        <a:xfrm>
          <a:off x="0" y="0"/>
          <a:ext cx="0" cy="0"/>
          <a:chOff x="0" y="0"/>
          <a:chExt cx="0" cy="0"/>
        </a:xfrm>
      </p:grpSpPr>
      <p:sp>
        <p:nvSpPr>
          <p:cNvPr id="3715" name="Google Shape;3715;p36"/>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LOSS</a:t>
            </a:r>
            <a:endParaRPr>
              <a:solidFill>
                <a:schemeClr val="dk1"/>
              </a:solidFill>
            </a:endParaRPr>
          </a:p>
        </p:txBody>
      </p:sp>
      <p:sp>
        <p:nvSpPr>
          <p:cNvPr id="3716" name="Google Shape;3716;p36"/>
          <p:cNvSpPr/>
          <p:nvPr/>
        </p:nvSpPr>
        <p:spPr>
          <a:xfrm>
            <a:off x="403425" y="1017600"/>
            <a:ext cx="8435131"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17" name="Google Shape;3717;p36"/>
          <p:cNvSpPr txBox="1"/>
          <p:nvPr/>
        </p:nvSpPr>
        <p:spPr>
          <a:xfrm>
            <a:off x="958125" y="1274075"/>
            <a:ext cx="5193900" cy="26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a:solidFill>
                  <a:srgbClr val="2E9FB7"/>
                </a:solidFill>
                <a:latin typeface="Architects Daughter"/>
                <a:ea typeface="Architects Daughter"/>
                <a:cs typeface="Architects Daughter"/>
                <a:sym typeface="Architects Daughter"/>
              </a:rPr>
              <a:t>SOME </a:t>
            </a:r>
            <a:r>
              <a:rPr lang="en-US" sz="2000" b="0" i="0" u="none" strike="noStrike" cap="none">
                <a:solidFill>
                  <a:srgbClr val="2E9FB7"/>
                </a:solidFill>
                <a:latin typeface="Architects Daughter"/>
                <a:ea typeface="Architects Daughter"/>
                <a:cs typeface="Architects Daughter"/>
                <a:sym typeface="Architects Daughter"/>
              </a:rPr>
              <a:t>LOSS FUNCTIONS</a:t>
            </a:r>
            <a:endParaRPr sz="2000" b="0" i="0" u="none" strike="noStrike" cap="none">
              <a:solidFill>
                <a:srgbClr val="2E9FB7"/>
              </a:solidFill>
              <a:latin typeface="Architects Daughter"/>
              <a:ea typeface="Architects Daughter"/>
              <a:cs typeface="Architects Daughter"/>
              <a:sym typeface="Architects Daughter"/>
            </a:endParaRPr>
          </a:p>
          <a:p>
            <a:pPr marL="457200" lvl="0" indent="-355600" algn="l" rtl="0">
              <a:spcBef>
                <a:spcPts val="0"/>
              </a:spcBef>
              <a:spcAft>
                <a:spcPts val="0"/>
              </a:spcAft>
              <a:buClr>
                <a:schemeClr val="dk1"/>
              </a:buClr>
              <a:buSzPts val="2000"/>
              <a:buFont typeface="Architects Daughter"/>
              <a:buChar char="●"/>
            </a:pPr>
            <a:r>
              <a:rPr lang="en-US" sz="2400">
                <a:solidFill>
                  <a:schemeClr val="dk1"/>
                </a:solidFill>
                <a:latin typeface="Architects Daughter"/>
                <a:ea typeface="Architects Daughter"/>
                <a:cs typeface="Architects Daughter"/>
                <a:sym typeface="Architects Daughter"/>
              </a:rPr>
              <a:t>Mean Squared Error</a:t>
            </a:r>
            <a:endParaRPr sz="2400">
              <a:solidFill>
                <a:schemeClr val="dk1"/>
              </a:solidFill>
              <a:latin typeface="Architects Daughter"/>
              <a:ea typeface="Architects Daughter"/>
              <a:cs typeface="Architects Daughter"/>
              <a:sym typeface="Architects Daughter"/>
            </a:endParaRPr>
          </a:p>
          <a:p>
            <a:pPr marL="457200" lvl="0" indent="-381000" algn="l" rtl="0">
              <a:spcBef>
                <a:spcPts val="0"/>
              </a:spcBef>
              <a:spcAft>
                <a:spcPts val="0"/>
              </a:spcAft>
              <a:buClr>
                <a:schemeClr val="dk1"/>
              </a:buClr>
              <a:buSzPts val="2400"/>
              <a:buFont typeface="Architects Daughter"/>
              <a:buChar char="●"/>
            </a:pPr>
            <a:r>
              <a:rPr lang="en-US" sz="2400">
                <a:solidFill>
                  <a:schemeClr val="dk1"/>
                </a:solidFill>
                <a:latin typeface="Architects Daughter"/>
                <a:ea typeface="Architects Daughter"/>
                <a:cs typeface="Architects Daughter"/>
                <a:sym typeface="Architects Daughter"/>
              </a:rPr>
              <a:t>Mean Absolute Error </a:t>
            </a:r>
            <a:endParaRPr sz="2400">
              <a:solidFill>
                <a:schemeClr val="dk1"/>
              </a:solidFill>
              <a:latin typeface="Architects Daughter"/>
              <a:ea typeface="Architects Daughter"/>
              <a:cs typeface="Architects Daughter"/>
              <a:sym typeface="Architects Daughter"/>
            </a:endParaRPr>
          </a:p>
          <a:p>
            <a:pPr marL="457200" lvl="0" indent="-381000" algn="l" rtl="0">
              <a:spcBef>
                <a:spcPts val="0"/>
              </a:spcBef>
              <a:spcAft>
                <a:spcPts val="0"/>
              </a:spcAft>
              <a:buClr>
                <a:schemeClr val="dk1"/>
              </a:buClr>
              <a:buSzPts val="2400"/>
              <a:buFont typeface="Architects Daughter"/>
              <a:buChar char="●"/>
            </a:pPr>
            <a:r>
              <a:rPr lang="en-US" sz="2400">
                <a:solidFill>
                  <a:schemeClr val="dk1"/>
                </a:solidFill>
                <a:latin typeface="Architects Daughter"/>
                <a:ea typeface="Architects Daughter"/>
                <a:cs typeface="Architects Daughter"/>
                <a:sym typeface="Architects Daughter"/>
              </a:rPr>
              <a:t>Binary Cross Entropy</a:t>
            </a:r>
            <a:endParaRPr sz="2400">
              <a:solidFill>
                <a:schemeClr val="dk1"/>
              </a:solidFill>
              <a:latin typeface="Architects Daughter"/>
              <a:ea typeface="Architects Daughter"/>
              <a:cs typeface="Architects Daughter"/>
              <a:sym typeface="Architects Daughter"/>
            </a:endParaRPr>
          </a:p>
          <a:p>
            <a:pPr marL="457200" lvl="0" indent="-381000" algn="l" rtl="0">
              <a:spcBef>
                <a:spcPts val="0"/>
              </a:spcBef>
              <a:spcAft>
                <a:spcPts val="0"/>
              </a:spcAft>
              <a:buClr>
                <a:schemeClr val="dk1"/>
              </a:buClr>
              <a:buSzPts val="2400"/>
              <a:buFont typeface="Architects Daughter"/>
              <a:buChar char="●"/>
            </a:pPr>
            <a:r>
              <a:rPr lang="en-US" sz="2400">
                <a:solidFill>
                  <a:schemeClr val="dk1"/>
                </a:solidFill>
                <a:latin typeface="Architects Daughter"/>
                <a:ea typeface="Architects Daughter"/>
                <a:cs typeface="Architects Daughter"/>
                <a:sym typeface="Architects Daughter"/>
              </a:rPr>
              <a:t>Categorical Cross Entropy</a:t>
            </a:r>
            <a:endParaRPr sz="2400">
              <a:solidFill>
                <a:schemeClr val="dk1"/>
              </a:solidFill>
              <a:latin typeface="Architects Daughter"/>
              <a:ea typeface="Architects Daughter"/>
              <a:cs typeface="Architects Daughter"/>
              <a:sym typeface="Architects Daugh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1"/>
        <p:cNvGrpSpPr/>
        <p:nvPr/>
      </p:nvGrpSpPr>
      <p:grpSpPr>
        <a:xfrm>
          <a:off x="0" y="0"/>
          <a:ext cx="0" cy="0"/>
          <a:chOff x="0" y="0"/>
          <a:chExt cx="0" cy="0"/>
        </a:xfrm>
      </p:grpSpPr>
      <p:sp>
        <p:nvSpPr>
          <p:cNvPr id="3722" name="Google Shape;3722;p37"/>
          <p:cNvSpPr/>
          <p:nvPr/>
        </p:nvSpPr>
        <p:spPr>
          <a:xfrm>
            <a:off x="2029163" y="1159600"/>
            <a:ext cx="5085665" cy="255198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23" name="Google Shape;3723;p37"/>
          <p:cNvSpPr txBox="1">
            <a:spLocks noGrp="1"/>
          </p:cNvSpPr>
          <p:nvPr>
            <p:ph type="title"/>
          </p:nvPr>
        </p:nvSpPr>
        <p:spPr>
          <a:xfrm>
            <a:off x="720000" y="533275"/>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OPTIMIZER </a:t>
            </a:r>
            <a:endParaRPr>
              <a:solidFill>
                <a:schemeClr val="dk1"/>
              </a:solidFill>
            </a:endParaRPr>
          </a:p>
        </p:txBody>
      </p:sp>
      <p:sp>
        <p:nvSpPr>
          <p:cNvPr id="3724" name="Google Shape;3724;p37"/>
          <p:cNvSpPr txBox="1">
            <a:spLocks noGrp="1"/>
          </p:cNvSpPr>
          <p:nvPr>
            <p:ph type="subTitle" idx="1"/>
          </p:nvPr>
        </p:nvSpPr>
        <p:spPr>
          <a:xfrm>
            <a:off x="2279103" y="1358550"/>
            <a:ext cx="4585800" cy="266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000">
                <a:solidFill>
                  <a:srgbClr val="2E9FB7"/>
                </a:solidFill>
              </a:rPr>
              <a:t>OPTIMIZER</a:t>
            </a:r>
            <a:endParaRPr sz="1200" b="0" i="0">
              <a:solidFill>
                <a:srgbClr val="2E9FB7"/>
              </a:solidFill>
              <a:latin typeface="Arial"/>
              <a:ea typeface="Arial"/>
              <a:cs typeface="Arial"/>
              <a:sym typeface="Arial"/>
            </a:endParaRPr>
          </a:p>
          <a:p>
            <a:pPr marL="0" lvl="0" indent="0" algn="l" rtl="0">
              <a:lnSpc>
                <a:spcPct val="100000"/>
              </a:lnSpc>
              <a:spcBef>
                <a:spcPts val="0"/>
              </a:spcBef>
              <a:spcAft>
                <a:spcPts val="0"/>
              </a:spcAft>
              <a:buSzPts val="1100"/>
              <a:buNone/>
            </a:pPr>
            <a:r>
              <a:rPr lang="en-US">
                <a:solidFill>
                  <a:schemeClr val="dk1"/>
                </a:solidFill>
              </a:rPr>
              <a:t>An optimizer is a function or an algorithm that modifies the attributes of the neural network, such as weights and learning rate. Thus, it helps in reducing the overall loss and improve the accuracy.</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8"/>
        <p:cNvGrpSpPr/>
        <p:nvPr/>
      </p:nvGrpSpPr>
      <p:grpSpPr>
        <a:xfrm>
          <a:off x="0" y="0"/>
          <a:ext cx="0" cy="0"/>
          <a:chOff x="0" y="0"/>
          <a:chExt cx="0" cy="0"/>
        </a:xfrm>
      </p:grpSpPr>
      <p:sp>
        <p:nvSpPr>
          <p:cNvPr id="3509" name="Google Shape;3509;p20"/>
          <p:cNvSpPr/>
          <p:nvPr/>
        </p:nvSpPr>
        <p:spPr>
          <a:xfrm>
            <a:off x="800100" y="257925"/>
            <a:ext cx="7639050" cy="4678406"/>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10" name="Google Shape;3510;p20"/>
          <p:cNvSpPr txBox="1">
            <a:spLocks noGrp="1"/>
          </p:cNvSpPr>
          <p:nvPr>
            <p:ph type="title"/>
          </p:nvPr>
        </p:nvSpPr>
        <p:spPr>
          <a:xfrm>
            <a:off x="1349100" y="540000"/>
            <a:ext cx="64458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800">
                <a:solidFill>
                  <a:schemeClr val="dk1"/>
                </a:solidFill>
              </a:rPr>
              <a:t>RESOURCES/TECHNOLOGIES</a:t>
            </a:r>
            <a:endParaRPr sz="2800">
              <a:solidFill>
                <a:schemeClr val="dk1"/>
              </a:solidFill>
            </a:endParaRPr>
          </a:p>
        </p:txBody>
      </p:sp>
      <p:sp>
        <p:nvSpPr>
          <p:cNvPr id="3511" name="Google Shape;3511;p20"/>
          <p:cNvSpPr txBox="1">
            <a:spLocks noGrp="1"/>
          </p:cNvSpPr>
          <p:nvPr>
            <p:ph type="body" idx="1"/>
          </p:nvPr>
        </p:nvSpPr>
        <p:spPr>
          <a:xfrm>
            <a:off x="1076400" y="962025"/>
            <a:ext cx="6991200" cy="359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solidFill>
                <a:schemeClr val="dk1"/>
              </a:solidFill>
            </a:endParaRPr>
          </a:p>
          <a:p>
            <a:pPr marL="0" lvl="0" indent="0" algn="l" rtl="0">
              <a:lnSpc>
                <a:spcPct val="100000"/>
              </a:lnSpc>
              <a:spcBef>
                <a:spcPts val="0"/>
              </a:spcBef>
              <a:spcAft>
                <a:spcPts val="0"/>
              </a:spcAft>
              <a:buSzPts val="1200"/>
              <a:buNone/>
            </a:pPr>
            <a:r>
              <a:rPr lang="en-US" sz="1600">
                <a:solidFill>
                  <a:schemeClr val="dk1"/>
                </a:solidFill>
              </a:rPr>
              <a:t>Here are the resources which we will get to see in this workshop:</a:t>
            </a:r>
            <a:endParaRPr sz="1600">
              <a:solidFill>
                <a:schemeClr val="dk1"/>
              </a:solidFill>
            </a:endParaRPr>
          </a:p>
          <a:p>
            <a:pPr marL="152400" lvl="0" indent="0" algn="l" rtl="0">
              <a:lnSpc>
                <a:spcPct val="100000"/>
              </a:lnSpc>
              <a:spcBef>
                <a:spcPts val="0"/>
              </a:spcBef>
              <a:spcAft>
                <a:spcPts val="0"/>
              </a:spcAft>
              <a:buClr>
                <a:schemeClr val="accent1"/>
              </a:buClr>
              <a:buSzPts val="1200"/>
              <a:buNone/>
            </a:pPr>
            <a:endParaRPr>
              <a:solidFill>
                <a:schemeClr val="dk1"/>
              </a:solidFill>
            </a:endParaRPr>
          </a:p>
        </p:txBody>
      </p:sp>
      <p:pic>
        <p:nvPicPr>
          <p:cNvPr id="3512" name="Google Shape;3512;p20"/>
          <p:cNvPicPr preferRelativeResize="0"/>
          <p:nvPr/>
        </p:nvPicPr>
        <p:blipFill rotWithShape="1">
          <a:blip r:embed="rId3">
            <a:alphaModFix/>
          </a:blip>
          <a:srcRect/>
          <a:stretch/>
        </p:blipFill>
        <p:spPr>
          <a:xfrm>
            <a:off x="1482347" y="1628776"/>
            <a:ext cx="2185987" cy="809897"/>
          </a:xfrm>
          <a:prstGeom prst="rect">
            <a:avLst/>
          </a:prstGeom>
          <a:noFill/>
          <a:ln>
            <a:noFill/>
          </a:ln>
        </p:spPr>
      </p:pic>
      <p:pic>
        <p:nvPicPr>
          <p:cNvPr id="3513" name="Google Shape;3513;p20"/>
          <p:cNvPicPr preferRelativeResize="0"/>
          <p:nvPr/>
        </p:nvPicPr>
        <p:blipFill rotWithShape="1">
          <a:blip r:embed="rId4">
            <a:alphaModFix/>
          </a:blip>
          <a:srcRect/>
          <a:stretch/>
        </p:blipFill>
        <p:spPr>
          <a:xfrm>
            <a:off x="6145969" y="1593323"/>
            <a:ext cx="2107406" cy="809897"/>
          </a:xfrm>
          <a:prstGeom prst="rect">
            <a:avLst/>
          </a:prstGeom>
          <a:noFill/>
          <a:ln>
            <a:noFill/>
          </a:ln>
        </p:spPr>
      </p:pic>
      <p:pic>
        <p:nvPicPr>
          <p:cNvPr id="3514" name="Google Shape;3514;p20"/>
          <p:cNvPicPr preferRelativeResize="0"/>
          <p:nvPr/>
        </p:nvPicPr>
        <p:blipFill rotWithShape="1">
          <a:blip r:embed="rId5">
            <a:alphaModFix/>
          </a:blip>
          <a:srcRect/>
          <a:stretch/>
        </p:blipFill>
        <p:spPr>
          <a:xfrm>
            <a:off x="1588804" y="3424224"/>
            <a:ext cx="2185988" cy="757251"/>
          </a:xfrm>
          <a:prstGeom prst="rect">
            <a:avLst/>
          </a:prstGeom>
          <a:noFill/>
          <a:ln>
            <a:noFill/>
          </a:ln>
        </p:spPr>
      </p:pic>
      <p:pic>
        <p:nvPicPr>
          <p:cNvPr id="3515" name="Google Shape;3515;p20"/>
          <p:cNvPicPr preferRelativeResize="0"/>
          <p:nvPr/>
        </p:nvPicPr>
        <p:blipFill rotWithShape="1">
          <a:blip r:embed="rId6">
            <a:alphaModFix/>
          </a:blip>
          <a:srcRect/>
          <a:stretch/>
        </p:blipFill>
        <p:spPr>
          <a:xfrm>
            <a:off x="6154503" y="3359992"/>
            <a:ext cx="2107406" cy="757251"/>
          </a:xfrm>
          <a:prstGeom prst="rect">
            <a:avLst/>
          </a:prstGeom>
          <a:noFill/>
          <a:ln>
            <a:noFill/>
          </a:ln>
        </p:spPr>
      </p:pic>
      <p:pic>
        <p:nvPicPr>
          <p:cNvPr id="3516" name="Google Shape;3516;p20"/>
          <p:cNvPicPr preferRelativeResize="0"/>
          <p:nvPr/>
        </p:nvPicPr>
        <p:blipFill rotWithShape="1">
          <a:blip r:embed="rId7">
            <a:alphaModFix/>
          </a:blip>
          <a:srcRect/>
          <a:stretch/>
        </p:blipFill>
        <p:spPr>
          <a:xfrm>
            <a:off x="4294878" y="2246656"/>
            <a:ext cx="1224547" cy="1143499"/>
          </a:xfrm>
          <a:prstGeom prst="rect">
            <a:avLst/>
          </a:prstGeom>
          <a:noFill/>
          <a:ln>
            <a:noFill/>
          </a:ln>
        </p:spPr>
      </p:pic>
      <p:sp>
        <p:nvSpPr>
          <p:cNvPr id="3517" name="Google Shape;3517;p20"/>
          <p:cNvSpPr txBox="1"/>
          <p:nvPr/>
        </p:nvSpPr>
        <p:spPr>
          <a:xfrm>
            <a:off x="1482347" y="2500313"/>
            <a:ext cx="218598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chitects Daughter"/>
                <a:ea typeface="Architects Daughter"/>
                <a:cs typeface="Architects Daughter"/>
                <a:sym typeface="Architects Daughter"/>
              </a:rPr>
              <a:t>Google Collaboratory</a:t>
            </a:r>
            <a:endParaRPr/>
          </a:p>
        </p:txBody>
      </p:sp>
      <p:sp>
        <p:nvSpPr>
          <p:cNvPr id="3518" name="Google Shape;3518;p20"/>
          <p:cNvSpPr txBox="1"/>
          <p:nvPr/>
        </p:nvSpPr>
        <p:spPr>
          <a:xfrm>
            <a:off x="6145969" y="2500313"/>
            <a:ext cx="210740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chitects Daughter"/>
                <a:ea typeface="Architects Daughter"/>
                <a:cs typeface="Architects Daughter"/>
                <a:sym typeface="Architects Daughter"/>
              </a:rPr>
              <a:t>Kaggle</a:t>
            </a:r>
            <a:endParaRPr/>
          </a:p>
        </p:txBody>
      </p:sp>
      <p:sp>
        <p:nvSpPr>
          <p:cNvPr id="3519" name="Google Shape;3519;p20"/>
          <p:cNvSpPr txBox="1"/>
          <p:nvPr/>
        </p:nvSpPr>
        <p:spPr>
          <a:xfrm>
            <a:off x="1609026" y="4223029"/>
            <a:ext cx="210740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chitects Daughter"/>
                <a:ea typeface="Architects Daughter"/>
                <a:cs typeface="Architects Daughter"/>
                <a:sym typeface="Architects Daughter"/>
              </a:rPr>
              <a:t>Dat</a:t>
            </a:r>
            <a:r>
              <a:rPr lang="en-US">
                <a:latin typeface="Architects Daughter"/>
                <a:ea typeface="Architects Daughter"/>
                <a:cs typeface="Architects Daughter"/>
                <a:sym typeface="Architects Daughter"/>
              </a:rPr>
              <a:t>a</a:t>
            </a:r>
            <a:r>
              <a:rPr lang="en-US" sz="1400" b="0" i="0" u="none" strike="noStrike" cap="none">
                <a:solidFill>
                  <a:srgbClr val="000000"/>
                </a:solidFill>
                <a:latin typeface="Architects Daughter"/>
                <a:ea typeface="Architects Daughter"/>
                <a:cs typeface="Architects Daughter"/>
                <a:sym typeface="Architects Daughter"/>
              </a:rPr>
              <a:t> world</a:t>
            </a:r>
            <a:endParaRPr/>
          </a:p>
        </p:txBody>
      </p:sp>
      <p:sp>
        <p:nvSpPr>
          <p:cNvPr id="3520" name="Google Shape;3520;p20"/>
          <p:cNvSpPr txBox="1"/>
          <p:nvPr/>
        </p:nvSpPr>
        <p:spPr>
          <a:xfrm>
            <a:off x="6215574" y="4218409"/>
            <a:ext cx="210740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chitects Daughter"/>
                <a:ea typeface="Architects Daughter"/>
                <a:cs typeface="Architects Daughter"/>
                <a:sym typeface="Architects Daughter"/>
              </a:rPr>
              <a:t>TensorFlow</a:t>
            </a:r>
            <a:endParaRPr/>
          </a:p>
        </p:txBody>
      </p:sp>
      <p:sp>
        <p:nvSpPr>
          <p:cNvPr id="3521" name="Google Shape;3521;p20"/>
          <p:cNvSpPr txBox="1"/>
          <p:nvPr/>
        </p:nvSpPr>
        <p:spPr>
          <a:xfrm>
            <a:off x="3869856" y="3509012"/>
            <a:ext cx="210740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chitects Daughter"/>
                <a:ea typeface="Architects Daughter"/>
                <a:cs typeface="Architects Daughter"/>
                <a:sym typeface="Architects Daughter"/>
              </a:rPr>
              <a:t>GitHub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8"/>
        <p:cNvGrpSpPr/>
        <p:nvPr/>
      </p:nvGrpSpPr>
      <p:grpSpPr>
        <a:xfrm>
          <a:off x="0" y="0"/>
          <a:ext cx="0" cy="0"/>
          <a:chOff x="0" y="0"/>
          <a:chExt cx="0" cy="0"/>
        </a:xfrm>
      </p:grpSpPr>
      <p:sp>
        <p:nvSpPr>
          <p:cNvPr id="3729" name="Google Shape;3729;p38"/>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OPTIMIZER</a:t>
            </a:r>
            <a:endParaRPr>
              <a:solidFill>
                <a:schemeClr val="dk1"/>
              </a:solidFill>
            </a:endParaRPr>
          </a:p>
        </p:txBody>
      </p:sp>
      <p:sp>
        <p:nvSpPr>
          <p:cNvPr id="3730" name="Google Shape;3730;p38"/>
          <p:cNvSpPr/>
          <p:nvPr/>
        </p:nvSpPr>
        <p:spPr>
          <a:xfrm>
            <a:off x="457200" y="1017600"/>
            <a:ext cx="8435131" cy="3998333"/>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31" name="Google Shape;3731;p38"/>
          <p:cNvSpPr txBox="1"/>
          <p:nvPr/>
        </p:nvSpPr>
        <p:spPr>
          <a:xfrm>
            <a:off x="958125" y="1274075"/>
            <a:ext cx="5193900" cy="26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a:solidFill>
                  <a:srgbClr val="2E9FB7"/>
                </a:solidFill>
                <a:latin typeface="Architects Daughter"/>
                <a:ea typeface="Architects Daughter"/>
                <a:cs typeface="Architects Daughter"/>
                <a:sym typeface="Architects Daughter"/>
              </a:rPr>
              <a:t>SOME COMMON OPTIMIZER </a:t>
            </a:r>
            <a:endParaRPr sz="2000">
              <a:solidFill>
                <a:srgbClr val="2E9FB7"/>
              </a:solidFill>
              <a:latin typeface="Architects Daughter"/>
              <a:ea typeface="Architects Daughter"/>
              <a:cs typeface="Architects Daughter"/>
              <a:sym typeface="Architects Daughter"/>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2E9FB7"/>
                </a:solidFill>
                <a:latin typeface="Architects Daughter"/>
                <a:ea typeface="Architects Daughter"/>
                <a:cs typeface="Architects Daughter"/>
                <a:sym typeface="Architects Daughter"/>
              </a:rPr>
              <a:t>FUNCTIONS</a:t>
            </a:r>
            <a:endParaRPr sz="2000" b="0" i="0" u="none" strike="noStrike" cap="none">
              <a:solidFill>
                <a:srgbClr val="2E9FB7"/>
              </a:solidFill>
              <a:latin typeface="Architects Daughter"/>
              <a:ea typeface="Architects Daughter"/>
              <a:cs typeface="Architects Daughter"/>
              <a:sym typeface="Architects Daughter"/>
            </a:endParaRPr>
          </a:p>
          <a:p>
            <a:pPr marL="457200" lvl="0" indent="-355600" algn="l" rtl="0">
              <a:spcBef>
                <a:spcPts val="0"/>
              </a:spcBef>
              <a:spcAft>
                <a:spcPts val="0"/>
              </a:spcAft>
              <a:buClr>
                <a:schemeClr val="dk1"/>
              </a:buClr>
              <a:buSzPts val="2000"/>
              <a:buFont typeface="Architects Daughter"/>
              <a:buChar char="●"/>
            </a:pPr>
            <a:r>
              <a:rPr lang="en-US" sz="2400">
                <a:solidFill>
                  <a:schemeClr val="dk1"/>
                </a:solidFill>
                <a:latin typeface="Architects Daughter"/>
                <a:ea typeface="Architects Daughter"/>
                <a:cs typeface="Architects Daughter"/>
                <a:sym typeface="Architects Daughter"/>
              </a:rPr>
              <a:t>SGD</a:t>
            </a:r>
            <a:endParaRPr sz="2400">
              <a:solidFill>
                <a:schemeClr val="dk1"/>
              </a:solidFill>
              <a:latin typeface="Architects Daughter"/>
              <a:ea typeface="Architects Daughter"/>
              <a:cs typeface="Architects Daughter"/>
              <a:sym typeface="Architects Daughter"/>
            </a:endParaRPr>
          </a:p>
          <a:p>
            <a:pPr marL="457200" lvl="0" indent="-381000" algn="l" rtl="0">
              <a:spcBef>
                <a:spcPts val="0"/>
              </a:spcBef>
              <a:spcAft>
                <a:spcPts val="0"/>
              </a:spcAft>
              <a:buClr>
                <a:schemeClr val="dk1"/>
              </a:buClr>
              <a:buSzPts val="2400"/>
              <a:buFont typeface="Architects Daughter"/>
              <a:buChar char="●"/>
            </a:pPr>
            <a:r>
              <a:rPr lang="en-US" sz="2400">
                <a:solidFill>
                  <a:schemeClr val="dk1"/>
                </a:solidFill>
                <a:latin typeface="Architects Daughter"/>
                <a:ea typeface="Architects Daughter"/>
                <a:cs typeface="Architects Daughter"/>
                <a:sym typeface="Architects Daughter"/>
              </a:rPr>
              <a:t>RMS PROP</a:t>
            </a:r>
            <a:endParaRPr sz="2400">
              <a:solidFill>
                <a:schemeClr val="dk1"/>
              </a:solidFill>
              <a:latin typeface="Architects Daughter"/>
              <a:ea typeface="Architects Daughter"/>
              <a:cs typeface="Architects Daughter"/>
              <a:sym typeface="Architects Daughter"/>
            </a:endParaRPr>
          </a:p>
          <a:p>
            <a:pPr marL="457200" lvl="0" indent="-381000" algn="l" rtl="0">
              <a:spcBef>
                <a:spcPts val="0"/>
              </a:spcBef>
              <a:spcAft>
                <a:spcPts val="0"/>
              </a:spcAft>
              <a:buClr>
                <a:schemeClr val="dk1"/>
              </a:buClr>
              <a:buSzPts val="2400"/>
              <a:buFont typeface="Architects Daughter"/>
              <a:buChar char="●"/>
            </a:pPr>
            <a:r>
              <a:rPr lang="en-US" sz="2400">
                <a:solidFill>
                  <a:schemeClr val="dk1"/>
                </a:solidFill>
                <a:latin typeface="Architects Daughter"/>
                <a:ea typeface="Architects Daughter"/>
                <a:cs typeface="Architects Daughter"/>
                <a:sym typeface="Architects Daughter"/>
              </a:rPr>
              <a:t>ADAM</a:t>
            </a:r>
            <a:endParaRPr sz="2400">
              <a:solidFill>
                <a:schemeClr val="dk1"/>
              </a:solidFill>
              <a:latin typeface="Architects Daughter"/>
              <a:ea typeface="Architects Daughter"/>
              <a:cs typeface="Architects Daughter"/>
              <a:sym typeface="Architects Daughter"/>
            </a:endParaRPr>
          </a:p>
        </p:txBody>
      </p:sp>
      <p:pic>
        <p:nvPicPr>
          <p:cNvPr id="3732" name="Google Shape;3732;p38"/>
          <p:cNvPicPr preferRelativeResize="0"/>
          <p:nvPr/>
        </p:nvPicPr>
        <p:blipFill>
          <a:blip r:embed="rId3">
            <a:alphaModFix/>
          </a:blip>
          <a:stretch>
            <a:fillRect/>
          </a:stretch>
        </p:blipFill>
        <p:spPr>
          <a:xfrm>
            <a:off x="4403900" y="1302263"/>
            <a:ext cx="4303075" cy="342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39"/>
          <p:cNvSpPr/>
          <p:nvPr/>
        </p:nvSpPr>
        <p:spPr>
          <a:xfrm>
            <a:off x="285699" y="1146150"/>
            <a:ext cx="8196846"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38" name="Google Shape;3738;p39"/>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OVERFITTING </a:t>
            </a:r>
            <a:endParaRPr>
              <a:solidFill>
                <a:schemeClr val="dk1"/>
              </a:solidFill>
            </a:endParaRPr>
          </a:p>
        </p:txBody>
      </p:sp>
      <p:sp>
        <p:nvSpPr>
          <p:cNvPr id="3739" name="Google Shape;3739;p39"/>
          <p:cNvSpPr txBox="1">
            <a:spLocks noGrp="1"/>
          </p:cNvSpPr>
          <p:nvPr>
            <p:ph type="subTitle" idx="1"/>
          </p:nvPr>
        </p:nvSpPr>
        <p:spPr>
          <a:xfrm>
            <a:off x="642263" y="1516027"/>
            <a:ext cx="2975400" cy="266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000">
                <a:solidFill>
                  <a:srgbClr val="2E9FB7"/>
                </a:solidFill>
              </a:rPr>
              <a:t>OVERFITTING</a:t>
            </a:r>
            <a:endParaRPr sz="1800">
              <a:solidFill>
                <a:srgbClr val="2E9FB7"/>
              </a:solidFill>
            </a:endParaRPr>
          </a:p>
          <a:p>
            <a:pPr marL="0" lvl="0" indent="0" algn="l" rtl="0">
              <a:lnSpc>
                <a:spcPct val="100000"/>
              </a:lnSpc>
              <a:spcBef>
                <a:spcPts val="0"/>
              </a:spcBef>
              <a:spcAft>
                <a:spcPts val="0"/>
              </a:spcAft>
              <a:buClr>
                <a:schemeClr val="dk1"/>
              </a:buClr>
              <a:buSzPts val="1100"/>
              <a:buFont typeface="Arial"/>
              <a:buNone/>
            </a:pPr>
            <a:r>
              <a:rPr lang="en-US" sz="1800"/>
              <a:t>Good performance on the training data, poor generalization to other data.</a:t>
            </a:r>
            <a:endParaRPr sz="1800"/>
          </a:p>
        </p:txBody>
      </p:sp>
      <p:pic>
        <p:nvPicPr>
          <p:cNvPr id="3740" name="Google Shape;3740;p39"/>
          <p:cNvPicPr preferRelativeResize="0"/>
          <p:nvPr/>
        </p:nvPicPr>
        <p:blipFill rotWithShape="1">
          <a:blip r:embed="rId3">
            <a:alphaModFix/>
          </a:blip>
          <a:srcRect/>
          <a:stretch/>
        </p:blipFill>
        <p:spPr>
          <a:xfrm>
            <a:off x="1074501" y="3000110"/>
            <a:ext cx="2110923" cy="1676545"/>
          </a:xfrm>
          <a:prstGeom prst="rect">
            <a:avLst/>
          </a:prstGeom>
          <a:noFill/>
          <a:ln>
            <a:noFill/>
          </a:ln>
        </p:spPr>
      </p:pic>
      <p:pic>
        <p:nvPicPr>
          <p:cNvPr id="3741" name="Google Shape;3741;p39"/>
          <p:cNvPicPr preferRelativeResize="0"/>
          <p:nvPr/>
        </p:nvPicPr>
        <p:blipFill>
          <a:blip r:embed="rId4">
            <a:alphaModFix/>
          </a:blip>
          <a:stretch>
            <a:fillRect/>
          </a:stretch>
        </p:blipFill>
        <p:spPr>
          <a:xfrm>
            <a:off x="4751900" y="1452275"/>
            <a:ext cx="2975400" cy="30468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5"/>
        <p:cNvGrpSpPr/>
        <p:nvPr/>
      </p:nvGrpSpPr>
      <p:grpSpPr>
        <a:xfrm>
          <a:off x="0" y="0"/>
          <a:ext cx="0" cy="0"/>
          <a:chOff x="0" y="0"/>
          <a:chExt cx="0" cy="0"/>
        </a:xfrm>
      </p:grpSpPr>
      <p:sp>
        <p:nvSpPr>
          <p:cNvPr id="3746" name="Google Shape;3746;p40"/>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UNDERFITTING</a:t>
            </a:r>
            <a:endParaRPr>
              <a:solidFill>
                <a:schemeClr val="dk1"/>
              </a:solidFill>
            </a:endParaRPr>
          </a:p>
        </p:txBody>
      </p:sp>
      <p:sp>
        <p:nvSpPr>
          <p:cNvPr id="3747" name="Google Shape;3747;p40"/>
          <p:cNvSpPr/>
          <p:nvPr/>
        </p:nvSpPr>
        <p:spPr>
          <a:xfrm>
            <a:off x="580161" y="1017600"/>
            <a:ext cx="8211160"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48" name="Google Shape;3748;p40"/>
          <p:cNvSpPr txBox="1"/>
          <p:nvPr/>
        </p:nvSpPr>
        <p:spPr>
          <a:xfrm>
            <a:off x="961700" y="1266875"/>
            <a:ext cx="2975400" cy="150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rgbClr val="2E9FB7"/>
                </a:solidFill>
                <a:latin typeface="Architects Daughter"/>
                <a:ea typeface="Architects Daughter"/>
                <a:cs typeface="Architects Daughter"/>
                <a:sym typeface="Architects Daughter"/>
              </a:rPr>
              <a:t>UNDERFITTING</a:t>
            </a:r>
            <a:endParaRPr dirty="0"/>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dirty="0">
                <a:solidFill>
                  <a:schemeClr val="dk1"/>
                </a:solidFill>
                <a:latin typeface="Architects Daughter"/>
                <a:ea typeface="Architects Daughter"/>
                <a:cs typeface="Architects Daughter"/>
                <a:sym typeface="Architects Daughter"/>
              </a:rPr>
              <a:t>Poor performance on the training data and poor generalization to other data. </a:t>
            </a:r>
            <a:endParaRPr dirty="0"/>
          </a:p>
        </p:txBody>
      </p:sp>
      <p:pic>
        <p:nvPicPr>
          <p:cNvPr id="3749" name="Google Shape;3749;p40"/>
          <p:cNvPicPr preferRelativeResize="0"/>
          <p:nvPr/>
        </p:nvPicPr>
        <p:blipFill rotWithShape="1">
          <a:blip r:embed="rId3">
            <a:alphaModFix/>
          </a:blip>
          <a:srcRect/>
          <a:stretch/>
        </p:blipFill>
        <p:spPr>
          <a:xfrm>
            <a:off x="1015899" y="2953200"/>
            <a:ext cx="2039500" cy="1539400"/>
          </a:xfrm>
          <a:prstGeom prst="rect">
            <a:avLst/>
          </a:prstGeom>
          <a:noFill/>
          <a:ln>
            <a:noFill/>
          </a:ln>
        </p:spPr>
      </p:pic>
      <p:pic>
        <p:nvPicPr>
          <p:cNvPr id="3750" name="Google Shape;3750;p40"/>
          <p:cNvPicPr preferRelativeResize="0"/>
          <p:nvPr/>
        </p:nvPicPr>
        <p:blipFill>
          <a:blip r:embed="rId4">
            <a:alphaModFix/>
          </a:blip>
          <a:stretch>
            <a:fillRect/>
          </a:stretch>
        </p:blipFill>
        <p:spPr>
          <a:xfrm>
            <a:off x="4153850" y="1460388"/>
            <a:ext cx="4083642" cy="2773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754"/>
        <p:cNvGrpSpPr/>
        <p:nvPr/>
      </p:nvGrpSpPr>
      <p:grpSpPr>
        <a:xfrm>
          <a:off x="0" y="0"/>
          <a:ext cx="0" cy="0"/>
          <a:chOff x="0" y="0"/>
          <a:chExt cx="0" cy="0"/>
        </a:xfrm>
      </p:grpSpPr>
      <p:grpSp>
        <p:nvGrpSpPr>
          <p:cNvPr id="3755" name="Google Shape;3755;p41"/>
          <p:cNvGrpSpPr/>
          <p:nvPr/>
        </p:nvGrpSpPr>
        <p:grpSpPr>
          <a:xfrm>
            <a:off x="-613" y="32"/>
            <a:ext cx="9162959" cy="5162845"/>
            <a:chOff x="14670875" y="846675"/>
            <a:chExt cx="7166400" cy="3385250"/>
          </a:xfrm>
        </p:grpSpPr>
        <p:sp>
          <p:nvSpPr>
            <p:cNvPr id="3756" name="Google Shape;3756;p41"/>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41"/>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41"/>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9" name="Google Shape;3759;p41"/>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0" name="Google Shape;3760;p41"/>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41"/>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41"/>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41"/>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41"/>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41"/>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41"/>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41"/>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41"/>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41"/>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41"/>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71" name="Google Shape;3771;p41"/>
          <p:cNvSpPr txBox="1">
            <a:spLocks noGrp="1"/>
          </p:cNvSpPr>
          <p:nvPr>
            <p:ph type="title"/>
          </p:nvPr>
        </p:nvSpPr>
        <p:spPr>
          <a:xfrm>
            <a:off x="914400" y="540000"/>
            <a:ext cx="6892500" cy="73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wHAT ARE </a:t>
            </a:r>
            <a:r>
              <a:rPr lang="en-US">
                <a:solidFill>
                  <a:schemeClr val="dk1"/>
                </a:solidFill>
              </a:rPr>
              <a:t>WEIGHTS ?</a:t>
            </a:r>
            <a:endParaRPr>
              <a:solidFill>
                <a:schemeClr val="dk1"/>
              </a:solidFill>
            </a:endParaRPr>
          </a:p>
        </p:txBody>
      </p:sp>
      <p:grpSp>
        <p:nvGrpSpPr>
          <p:cNvPr id="3772" name="Google Shape;3772;p41"/>
          <p:cNvGrpSpPr/>
          <p:nvPr/>
        </p:nvGrpSpPr>
        <p:grpSpPr>
          <a:xfrm>
            <a:off x="7423139" y="256867"/>
            <a:ext cx="1612936" cy="1275483"/>
            <a:chOff x="7317151" y="256871"/>
            <a:chExt cx="1719181" cy="1359500"/>
          </a:xfrm>
        </p:grpSpPr>
        <p:sp>
          <p:nvSpPr>
            <p:cNvPr id="3773" name="Google Shape;3773;p41"/>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41"/>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41"/>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41"/>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77" name="Google Shape;3777;p41"/>
          <p:cNvSpPr/>
          <p:nvPr/>
        </p:nvSpPr>
        <p:spPr>
          <a:xfrm>
            <a:off x="445050" y="1358150"/>
            <a:ext cx="8403104" cy="3556830"/>
          </a:xfrm>
          <a:custGeom>
            <a:avLst/>
            <a:gdLst/>
            <a:ahLst/>
            <a:cxnLst/>
            <a:rect l="l" t="t" r="r" b="b"/>
            <a:pathLst>
              <a:path w="101346" h="65913" extrusionOk="0">
                <a:moveTo>
                  <a:pt x="101346" y="62484"/>
                </a:moveTo>
                <a:lnTo>
                  <a:pt x="0" y="65913"/>
                </a:lnTo>
                <a:lnTo>
                  <a:pt x="3048" y="0"/>
                </a:lnTo>
                <a:lnTo>
                  <a:pt x="92583" y="3048"/>
                </a:lnTo>
                <a:close/>
              </a:path>
            </a:pathLst>
          </a:custGeom>
          <a:solidFill>
            <a:schemeClr val="lt1"/>
          </a:solidFill>
          <a:ln w="38100" cap="flat" cmpd="sng">
            <a:solidFill>
              <a:schemeClr val="dk1"/>
            </a:solidFill>
            <a:prstDash val="solid"/>
            <a:round/>
            <a:headEnd type="none" w="sm" len="sm"/>
            <a:tailEnd type="none" w="sm" len="sm"/>
          </a:ln>
        </p:spPr>
      </p:sp>
      <p:sp>
        <p:nvSpPr>
          <p:cNvPr id="3778" name="Google Shape;3778;p41"/>
          <p:cNvSpPr txBox="1"/>
          <p:nvPr/>
        </p:nvSpPr>
        <p:spPr>
          <a:xfrm>
            <a:off x="1051689" y="1592969"/>
            <a:ext cx="2178900" cy="1026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a:solidFill>
                  <a:srgbClr val="2E9FB7"/>
                </a:solidFill>
                <a:latin typeface="Architects Daughter"/>
                <a:ea typeface="Architects Daughter"/>
                <a:cs typeface="Architects Daughter"/>
                <a:sym typeface="Architects Daughter"/>
              </a:rPr>
              <a:t>WEIGHTS</a:t>
            </a:r>
            <a:endParaRPr/>
          </a:p>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chitects Daughter"/>
                <a:ea typeface="Architects Daughter"/>
                <a:cs typeface="Architects Daughter"/>
                <a:sym typeface="Architects Daughter"/>
              </a:rPr>
              <a:t>Weights are values that control the strength of the connection between two neurons. That is, inputs are typically multiplied by weights, and that defines how much influence the input will have on the output. In other words: when the inputs are transmitted between neurons, the weights are applied to the inputs along with an additional value (the bias).</a:t>
            </a:r>
            <a:endParaRPr sz="1200" b="0" i="0" u="none" strike="noStrike" cap="none">
              <a:solidFill>
                <a:schemeClr val="dk1"/>
              </a:solidFill>
              <a:latin typeface="Architects Daughter"/>
              <a:ea typeface="Architects Daughter"/>
              <a:cs typeface="Architects Daughter"/>
              <a:sym typeface="Architects Daughter"/>
            </a:endParaRPr>
          </a:p>
        </p:txBody>
      </p:sp>
      <p:pic>
        <p:nvPicPr>
          <p:cNvPr id="3779" name="Google Shape;3779;p41"/>
          <p:cNvPicPr preferRelativeResize="0"/>
          <p:nvPr/>
        </p:nvPicPr>
        <p:blipFill>
          <a:blip r:embed="rId3">
            <a:alphaModFix/>
          </a:blip>
          <a:stretch>
            <a:fillRect/>
          </a:stretch>
        </p:blipFill>
        <p:spPr>
          <a:xfrm>
            <a:off x="3388650" y="2149700"/>
            <a:ext cx="4645949" cy="2046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783"/>
        <p:cNvGrpSpPr/>
        <p:nvPr/>
      </p:nvGrpSpPr>
      <p:grpSpPr>
        <a:xfrm>
          <a:off x="0" y="0"/>
          <a:ext cx="0" cy="0"/>
          <a:chOff x="0" y="0"/>
          <a:chExt cx="0" cy="0"/>
        </a:xfrm>
      </p:grpSpPr>
      <p:grpSp>
        <p:nvGrpSpPr>
          <p:cNvPr id="3784" name="Google Shape;3784;p42"/>
          <p:cNvGrpSpPr/>
          <p:nvPr/>
        </p:nvGrpSpPr>
        <p:grpSpPr>
          <a:xfrm>
            <a:off x="-613" y="32"/>
            <a:ext cx="9162959" cy="5162845"/>
            <a:chOff x="14670875" y="846675"/>
            <a:chExt cx="7166400" cy="3385250"/>
          </a:xfrm>
        </p:grpSpPr>
        <p:sp>
          <p:nvSpPr>
            <p:cNvPr id="3785" name="Google Shape;3785;p42"/>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42"/>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42"/>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42"/>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42"/>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0" name="Google Shape;3790;p42"/>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42"/>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2" name="Google Shape;3792;p42"/>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3" name="Google Shape;3793;p42"/>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42"/>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5" name="Google Shape;3795;p42"/>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6" name="Google Shape;3796;p42"/>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42"/>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42"/>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9" name="Google Shape;3799;p42"/>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00" name="Google Shape;3800;p42"/>
          <p:cNvSpPr/>
          <p:nvPr/>
        </p:nvSpPr>
        <p:spPr>
          <a:xfrm>
            <a:off x="1102650" y="1494025"/>
            <a:ext cx="7580174" cy="2829151"/>
          </a:xfrm>
          <a:custGeom>
            <a:avLst/>
            <a:gdLst/>
            <a:ahLst/>
            <a:cxnLst/>
            <a:rect l="l" t="t" r="r" b="b"/>
            <a:pathLst>
              <a:path w="101346" h="65913" extrusionOk="0">
                <a:moveTo>
                  <a:pt x="101346" y="62484"/>
                </a:moveTo>
                <a:lnTo>
                  <a:pt x="0" y="65913"/>
                </a:lnTo>
                <a:lnTo>
                  <a:pt x="3048" y="0"/>
                </a:lnTo>
                <a:lnTo>
                  <a:pt x="92583" y="3048"/>
                </a:lnTo>
                <a:close/>
              </a:path>
            </a:pathLst>
          </a:custGeom>
          <a:solidFill>
            <a:schemeClr val="lt1"/>
          </a:solidFill>
          <a:ln w="38100" cap="flat" cmpd="sng">
            <a:solidFill>
              <a:schemeClr val="dk1"/>
            </a:solidFill>
            <a:prstDash val="solid"/>
            <a:round/>
            <a:headEnd type="none" w="sm" len="sm"/>
            <a:tailEnd type="none" w="sm" len="sm"/>
          </a:ln>
        </p:spPr>
      </p:sp>
      <p:sp>
        <p:nvSpPr>
          <p:cNvPr id="3801" name="Google Shape;3801;p42"/>
          <p:cNvSpPr txBox="1">
            <a:spLocks noGrp="1"/>
          </p:cNvSpPr>
          <p:nvPr>
            <p:ph type="title"/>
          </p:nvPr>
        </p:nvSpPr>
        <p:spPr>
          <a:xfrm>
            <a:off x="914400" y="540000"/>
            <a:ext cx="6892500" cy="73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CHECKPOINTS</a:t>
            </a:r>
            <a:endParaRPr>
              <a:solidFill>
                <a:schemeClr val="dk1"/>
              </a:solidFill>
            </a:endParaRPr>
          </a:p>
        </p:txBody>
      </p:sp>
      <p:sp>
        <p:nvSpPr>
          <p:cNvPr id="3802" name="Google Shape;3802;p42"/>
          <p:cNvSpPr txBox="1"/>
          <p:nvPr/>
        </p:nvSpPr>
        <p:spPr>
          <a:xfrm>
            <a:off x="1665803" y="1730118"/>
            <a:ext cx="6440400" cy="1026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2E9FB7"/>
                </a:solidFill>
                <a:latin typeface="Architects Daughter"/>
                <a:ea typeface="Architects Daughter"/>
                <a:cs typeface="Architects Daughter"/>
                <a:sym typeface="Architects Daughter"/>
              </a:rPr>
              <a:t>CHECKPOINTS</a:t>
            </a:r>
            <a:endParaRPr/>
          </a:p>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chitects Daughter"/>
                <a:ea typeface="Architects Daughter"/>
                <a:cs typeface="Architects Daughter"/>
                <a:sym typeface="Architects Daughter"/>
              </a:rPr>
              <a:t>It is an approach where a snapshot of the state of the system is taken in case of system failure. If there is a problem, not all is lost. The checkpoint may be used directly, or used as the starting point for a new run, picking up where it left off.</a:t>
            </a:r>
            <a:endParaRPr sz="1400" b="0" i="0" u="none" strike="noStrike" cap="none">
              <a:solidFill>
                <a:schemeClr val="dk1"/>
              </a:solidFill>
              <a:latin typeface="Architects Daughter"/>
              <a:ea typeface="Architects Daughter"/>
              <a:cs typeface="Architects Daughter"/>
              <a:sym typeface="Architects Daughter"/>
            </a:endParaRPr>
          </a:p>
        </p:txBody>
      </p:sp>
      <p:grpSp>
        <p:nvGrpSpPr>
          <p:cNvPr id="3803" name="Google Shape;3803;p42"/>
          <p:cNvGrpSpPr/>
          <p:nvPr/>
        </p:nvGrpSpPr>
        <p:grpSpPr>
          <a:xfrm>
            <a:off x="7423139" y="256867"/>
            <a:ext cx="1612936" cy="1275483"/>
            <a:chOff x="7317151" y="256871"/>
            <a:chExt cx="1719181" cy="1359500"/>
          </a:xfrm>
        </p:grpSpPr>
        <p:sp>
          <p:nvSpPr>
            <p:cNvPr id="3804" name="Google Shape;3804;p42"/>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42"/>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42"/>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7" name="Google Shape;3807;p42"/>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811"/>
        <p:cNvGrpSpPr/>
        <p:nvPr/>
      </p:nvGrpSpPr>
      <p:grpSpPr>
        <a:xfrm>
          <a:off x="0" y="0"/>
          <a:ext cx="0" cy="0"/>
          <a:chOff x="0" y="0"/>
          <a:chExt cx="0" cy="0"/>
        </a:xfrm>
      </p:grpSpPr>
      <p:grpSp>
        <p:nvGrpSpPr>
          <p:cNvPr id="3812" name="Google Shape;3812;p43"/>
          <p:cNvGrpSpPr/>
          <p:nvPr/>
        </p:nvGrpSpPr>
        <p:grpSpPr>
          <a:xfrm>
            <a:off x="-613" y="32"/>
            <a:ext cx="9162959" cy="5162845"/>
            <a:chOff x="14670875" y="846675"/>
            <a:chExt cx="7166400" cy="3385250"/>
          </a:xfrm>
        </p:grpSpPr>
        <p:sp>
          <p:nvSpPr>
            <p:cNvPr id="3813" name="Google Shape;3813;p43"/>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4" name="Google Shape;3814;p43"/>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43"/>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6" name="Google Shape;3816;p43"/>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43"/>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43"/>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43"/>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43"/>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1" name="Google Shape;3821;p43"/>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2" name="Google Shape;3822;p43"/>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43"/>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4" name="Google Shape;3824;p43"/>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5" name="Google Shape;3825;p43"/>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6" name="Google Shape;3826;p43"/>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7" name="Google Shape;3827;p43"/>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28" name="Google Shape;3828;p43"/>
          <p:cNvSpPr/>
          <p:nvPr/>
        </p:nvSpPr>
        <p:spPr>
          <a:xfrm>
            <a:off x="5463765" y="1589999"/>
            <a:ext cx="3431237" cy="3296634"/>
          </a:xfrm>
          <a:custGeom>
            <a:avLst/>
            <a:gdLst/>
            <a:ahLst/>
            <a:cxnLst/>
            <a:rect l="l" t="t" r="r" b="b"/>
            <a:pathLst>
              <a:path w="101346" h="65913" extrusionOk="0">
                <a:moveTo>
                  <a:pt x="101346" y="62484"/>
                </a:moveTo>
                <a:lnTo>
                  <a:pt x="0" y="65913"/>
                </a:lnTo>
                <a:lnTo>
                  <a:pt x="3048" y="0"/>
                </a:lnTo>
                <a:lnTo>
                  <a:pt x="92583" y="3048"/>
                </a:lnTo>
                <a:close/>
              </a:path>
            </a:pathLst>
          </a:custGeom>
          <a:solidFill>
            <a:schemeClr val="lt1"/>
          </a:solidFill>
          <a:ln w="38100" cap="flat" cmpd="sng">
            <a:solidFill>
              <a:schemeClr val="dk1"/>
            </a:solidFill>
            <a:prstDash val="solid"/>
            <a:round/>
            <a:headEnd type="none" w="sm" len="sm"/>
            <a:tailEnd type="none" w="sm" len="sm"/>
          </a:ln>
        </p:spPr>
      </p:sp>
      <p:sp>
        <p:nvSpPr>
          <p:cNvPr id="3829" name="Google Shape;3829;p43"/>
          <p:cNvSpPr txBox="1">
            <a:spLocks noGrp="1"/>
          </p:cNvSpPr>
          <p:nvPr>
            <p:ph type="title"/>
          </p:nvPr>
        </p:nvSpPr>
        <p:spPr>
          <a:xfrm>
            <a:off x="914400" y="540000"/>
            <a:ext cx="6892414" cy="73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WHAT IS AN </a:t>
            </a:r>
            <a:r>
              <a:rPr lang="en-US">
                <a:solidFill>
                  <a:schemeClr val="dk1"/>
                </a:solidFill>
              </a:rPr>
              <a:t>EPOCH </a:t>
            </a:r>
            <a:r>
              <a:rPr lang="en-US"/>
              <a:t>?</a:t>
            </a:r>
            <a:endParaRPr>
              <a:solidFill>
                <a:schemeClr val="dk1"/>
              </a:solidFill>
            </a:endParaRPr>
          </a:p>
        </p:txBody>
      </p:sp>
      <p:sp>
        <p:nvSpPr>
          <p:cNvPr id="3830" name="Google Shape;3830;p43"/>
          <p:cNvSpPr txBox="1"/>
          <p:nvPr/>
        </p:nvSpPr>
        <p:spPr>
          <a:xfrm>
            <a:off x="6035818" y="1790028"/>
            <a:ext cx="2178900" cy="102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D3D3D"/>
                </a:solidFill>
                <a:latin typeface="Open Sans"/>
                <a:ea typeface="Open Sans"/>
                <a:cs typeface="Open Sans"/>
                <a:sym typeface="Open Sans"/>
              </a:rPr>
              <a:t>An </a:t>
            </a:r>
            <a:r>
              <a:rPr lang="en-US" sz="1400" b="1" i="0" u="none" strike="noStrike" cap="none">
                <a:solidFill>
                  <a:srgbClr val="3D3D3D"/>
                </a:solidFill>
                <a:latin typeface="Open Sans"/>
                <a:ea typeface="Open Sans"/>
                <a:cs typeface="Open Sans"/>
                <a:sym typeface="Open Sans"/>
              </a:rPr>
              <a:t>epoch</a:t>
            </a:r>
            <a:r>
              <a:rPr lang="en-US" sz="1400" b="0" i="0" u="none" strike="noStrike" cap="none">
                <a:solidFill>
                  <a:srgbClr val="3D3D3D"/>
                </a:solidFill>
                <a:latin typeface="Open Sans"/>
                <a:ea typeface="Open Sans"/>
                <a:cs typeface="Open Sans"/>
                <a:sym typeface="Open Sans"/>
              </a:rPr>
              <a:t> is a term used in </a:t>
            </a:r>
            <a:r>
              <a:rPr lang="en-US" sz="1400" b="0" i="0" u="sng" strike="noStrike" cap="none">
                <a:solidFill>
                  <a:schemeClr val="hlink"/>
                </a:solidFill>
                <a:latin typeface="Open Sans"/>
                <a:ea typeface="Open Sans"/>
                <a:cs typeface="Open Sans"/>
                <a:sym typeface="Open Sans"/>
                <a:hlinkClick r:id="rId3"/>
              </a:rPr>
              <a:t>machine learning</a:t>
            </a:r>
            <a:r>
              <a:rPr lang="en-US" sz="1400" b="0" i="0" u="none" strike="noStrike" cap="none">
                <a:solidFill>
                  <a:srgbClr val="3D3D3D"/>
                </a:solidFill>
                <a:latin typeface="Open Sans"/>
                <a:ea typeface="Open Sans"/>
                <a:cs typeface="Open Sans"/>
                <a:sym typeface="Open Sans"/>
              </a:rPr>
              <a:t> and indicates the number of passes of the entire </a:t>
            </a:r>
            <a:r>
              <a:rPr lang="en-US" sz="1400" b="0" i="0" u="sng" strike="noStrike" cap="none">
                <a:solidFill>
                  <a:schemeClr val="hlink"/>
                </a:solidFill>
                <a:latin typeface="Open Sans"/>
                <a:ea typeface="Open Sans"/>
                <a:cs typeface="Open Sans"/>
                <a:sym typeface="Open Sans"/>
                <a:hlinkClick r:id="rId4"/>
              </a:rPr>
              <a:t>training dataset</a:t>
            </a:r>
            <a:r>
              <a:rPr lang="en-US" sz="1400" b="0" i="0" u="none" strike="noStrike" cap="none">
                <a:solidFill>
                  <a:srgbClr val="3D3D3D"/>
                </a:solidFill>
                <a:latin typeface="Open Sans"/>
                <a:ea typeface="Open Sans"/>
                <a:cs typeface="Open Sans"/>
                <a:sym typeface="Open Sans"/>
              </a:rPr>
              <a:t> the machine learning algorithm has completed. Datasets are usually grouped into batches (especially when the amount of data is very large).</a:t>
            </a:r>
            <a:endParaRPr sz="1400" b="0" i="0" u="none" strike="noStrike" cap="none">
              <a:solidFill>
                <a:schemeClr val="dk1"/>
              </a:solidFill>
              <a:latin typeface="Architects Daughter"/>
              <a:ea typeface="Architects Daughter"/>
              <a:cs typeface="Architects Daughter"/>
              <a:sym typeface="Architects Daughter"/>
            </a:endParaRPr>
          </a:p>
        </p:txBody>
      </p:sp>
      <p:grpSp>
        <p:nvGrpSpPr>
          <p:cNvPr id="3831" name="Google Shape;3831;p43"/>
          <p:cNvGrpSpPr/>
          <p:nvPr/>
        </p:nvGrpSpPr>
        <p:grpSpPr>
          <a:xfrm>
            <a:off x="7423140" y="256867"/>
            <a:ext cx="1612936" cy="1275484"/>
            <a:chOff x="7317151" y="256871"/>
            <a:chExt cx="1719182" cy="1359501"/>
          </a:xfrm>
        </p:grpSpPr>
        <p:sp>
          <p:nvSpPr>
            <p:cNvPr id="3832" name="Google Shape;3832;p43"/>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3" name="Google Shape;3833;p43"/>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4" name="Google Shape;3834;p43"/>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43"/>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836" name="Google Shape;3836;p43"/>
          <p:cNvPicPr preferRelativeResize="0"/>
          <p:nvPr/>
        </p:nvPicPr>
        <p:blipFill rotWithShape="1">
          <a:blip r:embed="rId5">
            <a:alphaModFix/>
          </a:blip>
          <a:srcRect/>
          <a:stretch/>
        </p:blipFill>
        <p:spPr>
          <a:xfrm>
            <a:off x="296953" y="1721429"/>
            <a:ext cx="4664807" cy="22195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46"/>
        <p:cNvGrpSpPr/>
        <p:nvPr/>
      </p:nvGrpSpPr>
      <p:grpSpPr>
        <a:xfrm>
          <a:off x="0" y="0"/>
          <a:ext cx="0" cy="0"/>
          <a:chOff x="0" y="0"/>
          <a:chExt cx="0" cy="0"/>
        </a:xfrm>
      </p:grpSpPr>
      <p:sp>
        <p:nvSpPr>
          <p:cNvPr id="3847" name="Google Shape;3847;p45"/>
          <p:cNvSpPr/>
          <p:nvPr/>
        </p:nvSpPr>
        <p:spPr>
          <a:xfrm>
            <a:off x="-247624" y="-797801"/>
            <a:ext cx="9639270" cy="6739146"/>
          </a:xfrm>
          <a:prstGeom prst="irregularSeal1">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8" name="Google Shape;3848;p45"/>
          <p:cNvSpPr txBox="1">
            <a:spLocks noGrp="1"/>
          </p:cNvSpPr>
          <p:nvPr>
            <p:ph type="title"/>
          </p:nvPr>
        </p:nvSpPr>
        <p:spPr>
          <a:xfrm>
            <a:off x="1878805" y="1945557"/>
            <a:ext cx="5007769"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US"/>
              <a:t>DEPLOYMENT</a:t>
            </a:r>
            <a:endParaRPr>
              <a:solidFill>
                <a:schemeClr val="dk1"/>
              </a:solidFill>
              <a:latin typeface="Bangers"/>
              <a:ea typeface="Bangers"/>
              <a:cs typeface="Bangers"/>
              <a:sym typeface="Banger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52"/>
        <p:cNvGrpSpPr/>
        <p:nvPr/>
      </p:nvGrpSpPr>
      <p:grpSpPr>
        <a:xfrm>
          <a:off x="0" y="0"/>
          <a:ext cx="0" cy="0"/>
          <a:chOff x="0" y="0"/>
          <a:chExt cx="0" cy="0"/>
        </a:xfrm>
      </p:grpSpPr>
      <p:sp>
        <p:nvSpPr>
          <p:cNvPr id="3853" name="Google Shape;3853;p46"/>
          <p:cNvSpPr/>
          <p:nvPr/>
        </p:nvSpPr>
        <p:spPr>
          <a:xfrm>
            <a:off x="1972488" y="1815800"/>
            <a:ext cx="5199031" cy="1511918"/>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sm" len="sm"/>
            <a:tailEnd type="none" w="sm" len="sm"/>
          </a:ln>
        </p:spPr>
      </p:sp>
      <p:sp>
        <p:nvSpPr>
          <p:cNvPr id="3854" name="Google Shape;3854;p46"/>
          <p:cNvSpPr txBox="1">
            <a:spLocks noGrp="1"/>
          </p:cNvSpPr>
          <p:nvPr>
            <p:ph type="title"/>
          </p:nvPr>
        </p:nvSpPr>
        <p:spPr>
          <a:xfrm>
            <a:off x="2269650" y="2075550"/>
            <a:ext cx="4604700" cy="99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US" sz="3200">
                <a:solidFill>
                  <a:schemeClr val="dk1"/>
                </a:solidFill>
              </a:rPr>
              <a:t>THANK YOU!!</a:t>
            </a:r>
            <a:endParaRPr sz="2400">
              <a:solidFill>
                <a:srgbClr val="7030A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sp>
        <p:nvSpPr>
          <p:cNvPr id="3526" name="Google Shape;3526;p21"/>
          <p:cNvSpPr/>
          <p:nvPr/>
        </p:nvSpPr>
        <p:spPr>
          <a:xfrm>
            <a:off x="307181" y="1203300"/>
            <a:ext cx="4086225"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527" name="Google Shape;3527;p2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dk1"/>
                </a:solidFill>
              </a:rPr>
              <a:t>What is Machine Learning?</a:t>
            </a:r>
            <a:endParaRPr>
              <a:solidFill>
                <a:schemeClr val="dk1"/>
              </a:solidFill>
            </a:endParaRPr>
          </a:p>
        </p:txBody>
      </p:sp>
      <p:sp>
        <p:nvSpPr>
          <p:cNvPr id="3528" name="Google Shape;3528;p21"/>
          <p:cNvSpPr txBox="1">
            <a:spLocks noGrp="1"/>
          </p:cNvSpPr>
          <p:nvPr>
            <p:ph type="subTitle" idx="1"/>
          </p:nvPr>
        </p:nvSpPr>
        <p:spPr>
          <a:xfrm>
            <a:off x="571500" y="1701725"/>
            <a:ext cx="3293269" cy="266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2000" dirty="0">
                <a:solidFill>
                  <a:schemeClr val="dk1"/>
                </a:solidFill>
              </a:rPr>
              <a:t>MACHINE LEARNING IS TURNING THINGS (DATA) INTO NUMBERS AND </a:t>
            </a:r>
            <a:r>
              <a:rPr lang="en-US" sz="2000" b="1" dirty="0">
                <a:solidFill>
                  <a:srgbClr val="2E9FB7"/>
                </a:solidFill>
              </a:rPr>
              <a:t>FINDING PATTERNS</a:t>
            </a:r>
            <a:r>
              <a:rPr lang="en-US" sz="2000" dirty="0">
                <a:solidFill>
                  <a:schemeClr val="dk1"/>
                </a:solidFill>
              </a:rPr>
              <a:t> IN THOSE NUMBERS.</a:t>
            </a:r>
            <a:endParaRPr sz="2000" dirty="0">
              <a:solidFill>
                <a:schemeClr val="dk1"/>
              </a:solidFill>
            </a:endParaRPr>
          </a:p>
        </p:txBody>
      </p:sp>
      <p:pic>
        <p:nvPicPr>
          <p:cNvPr id="3529" name="Google Shape;3529;p21"/>
          <p:cNvPicPr preferRelativeResize="0"/>
          <p:nvPr/>
        </p:nvPicPr>
        <p:blipFill rotWithShape="1">
          <a:blip r:embed="rId3">
            <a:alphaModFix/>
          </a:blip>
          <a:srcRect/>
          <a:stretch/>
        </p:blipFill>
        <p:spPr>
          <a:xfrm>
            <a:off x="1015868" y="3393280"/>
            <a:ext cx="2540000" cy="1218913"/>
          </a:xfrm>
          <a:prstGeom prst="rect">
            <a:avLst/>
          </a:prstGeom>
          <a:noFill/>
          <a:ln>
            <a:noFill/>
          </a:ln>
        </p:spPr>
      </p:pic>
      <p:pic>
        <p:nvPicPr>
          <p:cNvPr id="3530" name="Google Shape;3530;p21"/>
          <p:cNvPicPr preferRelativeResize="0"/>
          <p:nvPr/>
        </p:nvPicPr>
        <p:blipFill rotWithShape="1">
          <a:blip r:embed="rId4">
            <a:alphaModFix/>
          </a:blip>
          <a:srcRect/>
          <a:stretch/>
        </p:blipFill>
        <p:spPr>
          <a:xfrm>
            <a:off x="4659286" y="1325034"/>
            <a:ext cx="4177533" cy="3213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4"/>
        <p:cNvGrpSpPr/>
        <p:nvPr/>
      </p:nvGrpSpPr>
      <p:grpSpPr>
        <a:xfrm>
          <a:off x="0" y="0"/>
          <a:ext cx="0" cy="0"/>
          <a:chOff x="0" y="0"/>
          <a:chExt cx="0" cy="0"/>
        </a:xfrm>
      </p:grpSpPr>
      <p:sp>
        <p:nvSpPr>
          <p:cNvPr id="3535" name="Google Shape;3535;p22"/>
          <p:cNvSpPr/>
          <p:nvPr/>
        </p:nvSpPr>
        <p:spPr>
          <a:xfrm>
            <a:off x="707113" y="1203300"/>
            <a:ext cx="4074426"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536" name="Google Shape;3536;p22"/>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dk1"/>
                </a:solidFill>
              </a:rPr>
              <a:t>What is Deep Learning?</a:t>
            </a:r>
            <a:endParaRPr>
              <a:solidFill>
                <a:schemeClr val="dk1"/>
              </a:solidFill>
            </a:endParaRPr>
          </a:p>
        </p:txBody>
      </p:sp>
      <p:sp>
        <p:nvSpPr>
          <p:cNvPr id="3537" name="Google Shape;3537;p22"/>
          <p:cNvSpPr txBox="1">
            <a:spLocks noGrp="1"/>
          </p:cNvSpPr>
          <p:nvPr>
            <p:ph type="subTitle" idx="1"/>
          </p:nvPr>
        </p:nvSpPr>
        <p:spPr>
          <a:xfrm>
            <a:off x="1256625" y="1701725"/>
            <a:ext cx="2975400" cy="266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800">
                <a:solidFill>
                  <a:schemeClr val="dk1"/>
                </a:solidFill>
              </a:rPr>
              <a:t>Deep learning refers to training the </a:t>
            </a:r>
            <a:r>
              <a:rPr lang="en-US" sz="1800">
                <a:solidFill>
                  <a:srgbClr val="2E9FB7"/>
                </a:solidFill>
              </a:rPr>
              <a:t>neural networks</a:t>
            </a:r>
            <a:r>
              <a:rPr lang="en-US" sz="1800">
                <a:solidFill>
                  <a:schemeClr val="dk1"/>
                </a:solidFill>
              </a:rPr>
              <a:t> and sometimes very large neural networks.</a:t>
            </a:r>
            <a:endParaRPr/>
          </a:p>
          <a:p>
            <a:pPr marL="0" lvl="0" indent="0" algn="l" rtl="0">
              <a:lnSpc>
                <a:spcPct val="100000"/>
              </a:lnSpc>
              <a:spcBef>
                <a:spcPts val="0"/>
              </a:spcBef>
              <a:spcAft>
                <a:spcPts val="0"/>
              </a:spcAft>
              <a:buClr>
                <a:schemeClr val="dk1"/>
              </a:buClr>
              <a:buSzPts val="1100"/>
              <a:buFont typeface="Arial"/>
              <a:buNone/>
            </a:pPr>
            <a:r>
              <a:rPr lang="en-US" sz="1800"/>
              <a:t>Deep learning algorithms can learn very complex patterns, if provided enough data.</a:t>
            </a:r>
            <a:endParaRPr sz="1800">
              <a:solidFill>
                <a:schemeClr val="dk1"/>
              </a:solidFill>
            </a:endParaRPr>
          </a:p>
        </p:txBody>
      </p:sp>
      <p:pic>
        <p:nvPicPr>
          <p:cNvPr id="3538" name="Google Shape;3538;p22"/>
          <p:cNvPicPr preferRelativeResize="0"/>
          <p:nvPr/>
        </p:nvPicPr>
        <p:blipFill rotWithShape="1">
          <a:blip r:embed="rId3">
            <a:alphaModFix/>
          </a:blip>
          <a:srcRect/>
          <a:stretch/>
        </p:blipFill>
        <p:spPr>
          <a:xfrm>
            <a:off x="5256106" y="1203300"/>
            <a:ext cx="3644054" cy="34973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sp>
        <p:nvSpPr>
          <p:cNvPr id="3543" name="Google Shape;3543;p23"/>
          <p:cNvSpPr txBox="1">
            <a:spLocks noGrp="1"/>
          </p:cNvSpPr>
          <p:nvPr>
            <p:ph type="title"/>
          </p:nvPr>
        </p:nvSpPr>
        <p:spPr>
          <a:xfrm>
            <a:off x="1458350" y="357120"/>
            <a:ext cx="58209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Neural Networks</a:t>
            </a:r>
            <a:endParaRPr>
              <a:solidFill>
                <a:schemeClr val="dk1"/>
              </a:solidFill>
            </a:endParaRPr>
          </a:p>
        </p:txBody>
      </p:sp>
      <p:pic>
        <p:nvPicPr>
          <p:cNvPr id="3544" name="Google Shape;3544;p23"/>
          <p:cNvPicPr preferRelativeResize="0"/>
          <p:nvPr/>
        </p:nvPicPr>
        <p:blipFill rotWithShape="1">
          <a:blip r:embed="rId3">
            <a:alphaModFix/>
          </a:blip>
          <a:srcRect/>
          <a:stretch/>
        </p:blipFill>
        <p:spPr>
          <a:xfrm>
            <a:off x="751840" y="1179300"/>
            <a:ext cx="7660640" cy="34069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8"/>
        <p:cNvGrpSpPr/>
        <p:nvPr/>
      </p:nvGrpSpPr>
      <p:grpSpPr>
        <a:xfrm>
          <a:off x="0" y="0"/>
          <a:ext cx="0" cy="0"/>
          <a:chOff x="0" y="0"/>
          <a:chExt cx="0" cy="0"/>
        </a:xfrm>
      </p:grpSpPr>
      <p:sp>
        <p:nvSpPr>
          <p:cNvPr id="3549" name="Google Shape;3549;p24"/>
          <p:cNvSpPr txBox="1">
            <a:spLocks noGrp="1"/>
          </p:cNvSpPr>
          <p:nvPr>
            <p:ph type="title"/>
          </p:nvPr>
        </p:nvSpPr>
        <p:spPr>
          <a:xfrm>
            <a:off x="799125" y="140425"/>
            <a:ext cx="7693500" cy="7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BASIC TERMINOLOGIES OF NNs </a:t>
            </a:r>
            <a:endParaRPr/>
          </a:p>
        </p:txBody>
      </p:sp>
      <p:sp>
        <p:nvSpPr>
          <p:cNvPr id="3550" name="Google Shape;3550;p24"/>
          <p:cNvSpPr txBox="1"/>
          <p:nvPr/>
        </p:nvSpPr>
        <p:spPr>
          <a:xfrm>
            <a:off x="247000" y="141662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2E9FB7"/>
                </a:solidFill>
                <a:latin typeface="Architects Daughter"/>
                <a:ea typeface="Architects Daughter"/>
                <a:cs typeface="Architects Daughter"/>
                <a:sym typeface="Architects Daughter"/>
              </a:rPr>
              <a:t>OVERFITTING</a:t>
            </a:r>
            <a:endParaRPr/>
          </a:p>
        </p:txBody>
      </p:sp>
      <p:sp>
        <p:nvSpPr>
          <p:cNvPr id="3551" name="Google Shape;3551;p24"/>
          <p:cNvSpPr/>
          <p:nvPr/>
        </p:nvSpPr>
        <p:spPr>
          <a:xfrm>
            <a:off x="111175" y="806400"/>
            <a:ext cx="4364073" cy="4278918"/>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552" name="Google Shape;3552;p24"/>
          <p:cNvSpPr/>
          <p:nvPr/>
        </p:nvSpPr>
        <p:spPr>
          <a:xfrm>
            <a:off x="4615200" y="643926"/>
            <a:ext cx="4407857" cy="4278918"/>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553" name="Google Shape;3553;p24"/>
          <p:cNvSpPr txBox="1"/>
          <p:nvPr/>
        </p:nvSpPr>
        <p:spPr>
          <a:xfrm>
            <a:off x="443150" y="1053375"/>
            <a:ext cx="3901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2E9FB7"/>
                </a:solidFill>
                <a:latin typeface="Architects Daughter"/>
                <a:ea typeface="Architects Daughter"/>
                <a:cs typeface="Architects Daughter"/>
                <a:sym typeface="Architects Daughter"/>
              </a:rPr>
              <a:t>WHAT REALLY HAPPENS INSIDE A NEURON ?</a:t>
            </a:r>
            <a:endParaRPr/>
          </a:p>
        </p:txBody>
      </p:sp>
      <p:sp>
        <p:nvSpPr>
          <p:cNvPr id="3554" name="Google Shape;3554;p24"/>
          <p:cNvSpPr txBox="1"/>
          <p:nvPr/>
        </p:nvSpPr>
        <p:spPr>
          <a:xfrm>
            <a:off x="4852750" y="924025"/>
            <a:ext cx="4010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2E9FB7"/>
                </a:solidFill>
                <a:latin typeface="Architects Daughter"/>
                <a:ea typeface="Architects Daughter"/>
                <a:cs typeface="Architects Daughter"/>
                <a:sym typeface="Architects Daughter"/>
              </a:rPr>
              <a:t>STRUCTURE OF A SIMPLE NEURAL NETWORK </a:t>
            </a:r>
            <a:endParaRPr/>
          </a:p>
        </p:txBody>
      </p:sp>
      <p:pic>
        <p:nvPicPr>
          <p:cNvPr id="3555" name="Google Shape;3555;p24"/>
          <p:cNvPicPr preferRelativeResize="0"/>
          <p:nvPr/>
        </p:nvPicPr>
        <p:blipFill>
          <a:blip r:embed="rId3">
            <a:alphaModFix/>
          </a:blip>
          <a:stretch>
            <a:fillRect/>
          </a:stretch>
        </p:blipFill>
        <p:spPr>
          <a:xfrm>
            <a:off x="342613" y="2173450"/>
            <a:ext cx="3901200" cy="1798684"/>
          </a:xfrm>
          <a:prstGeom prst="rect">
            <a:avLst/>
          </a:prstGeom>
          <a:noFill/>
          <a:ln>
            <a:noFill/>
          </a:ln>
        </p:spPr>
      </p:pic>
      <p:pic>
        <p:nvPicPr>
          <p:cNvPr id="3556" name="Google Shape;3556;p24"/>
          <p:cNvPicPr preferRelativeResize="0"/>
          <p:nvPr/>
        </p:nvPicPr>
        <p:blipFill>
          <a:blip r:embed="rId4">
            <a:alphaModFix/>
          </a:blip>
          <a:stretch>
            <a:fillRect/>
          </a:stretch>
        </p:blipFill>
        <p:spPr>
          <a:xfrm>
            <a:off x="4852749" y="2062487"/>
            <a:ext cx="4119301" cy="202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60"/>
        <p:cNvGrpSpPr/>
        <p:nvPr/>
      </p:nvGrpSpPr>
      <p:grpSpPr>
        <a:xfrm>
          <a:off x="0" y="0"/>
          <a:ext cx="0" cy="0"/>
          <a:chOff x="0" y="0"/>
          <a:chExt cx="0" cy="0"/>
        </a:xfrm>
      </p:grpSpPr>
      <p:sp>
        <p:nvSpPr>
          <p:cNvPr id="3561" name="Google Shape;3561;p25"/>
          <p:cNvSpPr/>
          <p:nvPr/>
        </p:nvSpPr>
        <p:spPr>
          <a:xfrm>
            <a:off x="101600" y="623147"/>
            <a:ext cx="8765259" cy="4418355"/>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sm" len="sm"/>
            <a:tailEnd type="none" w="sm" len="sm"/>
          </a:ln>
        </p:spPr>
      </p:sp>
      <p:sp>
        <p:nvSpPr>
          <p:cNvPr id="3562" name="Google Shape;3562;p25"/>
          <p:cNvSpPr txBox="1">
            <a:spLocks noGrp="1"/>
          </p:cNvSpPr>
          <p:nvPr>
            <p:ph type="subTitle" idx="1"/>
          </p:nvPr>
        </p:nvSpPr>
        <p:spPr>
          <a:xfrm>
            <a:off x="6235270" y="1048430"/>
            <a:ext cx="2004300" cy="30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600"/>
              <a:buNone/>
            </a:pPr>
            <a:r>
              <a:rPr lang="en-US">
                <a:solidFill>
                  <a:schemeClr val="accent1"/>
                </a:solidFill>
              </a:rPr>
              <a:t>RNN</a:t>
            </a:r>
            <a:endParaRPr>
              <a:solidFill>
                <a:schemeClr val="accent1"/>
              </a:solidFill>
            </a:endParaRPr>
          </a:p>
        </p:txBody>
      </p:sp>
      <p:sp>
        <p:nvSpPr>
          <p:cNvPr id="3563" name="Google Shape;3563;p25"/>
          <p:cNvSpPr txBox="1">
            <a:spLocks noGrp="1"/>
          </p:cNvSpPr>
          <p:nvPr>
            <p:ph type="subTitle" idx="5"/>
          </p:nvPr>
        </p:nvSpPr>
        <p:spPr>
          <a:xfrm>
            <a:off x="535426" y="1005393"/>
            <a:ext cx="2004300" cy="30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600"/>
              <a:buNone/>
            </a:pPr>
            <a:r>
              <a:rPr lang="en-US"/>
              <a:t>MLP</a:t>
            </a:r>
            <a:endParaRPr>
              <a:solidFill>
                <a:schemeClr val="accent1"/>
              </a:solidFill>
            </a:endParaRPr>
          </a:p>
        </p:txBody>
      </p:sp>
      <p:sp>
        <p:nvSpPr>
          <p:cNvPr id="3564" name="Google Shape;3564;p25"/>
          <p:cNvSpPr txBox="1">
            <a:spLocks noGrp="1"/>
          </p:cNvSpPr>
          <p:nvPr>
            <p:ph type="title"/>
          </p:nvPr>
        </p:nvSpPr>
        <p:spPr>
          <a:xfrm>
            <a:off x="1348680" y="101998"/>
            <a:ext cx="6202800" cy="99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Types of Neural Networks</a:t>
            </a:r>
            <a:endParaRPr>
              <a:solidFill>
                <a:schemeClr val="dk1"/>
              </a:solidFill>
            </a:endParaRPr>
          </a:p>
        </p:txBody>
      </p:sp>
      <p:sp>
        <p:nvSpPr>
          <p:cNvPr id="3565" name="Google Shape;3565;p25"/>
          <p:cNvSpPr txBox="1">
            <a:spLocks noGrp="1"/>
          </p:cNvSpPr>
          <p:nvPr>
            <p:ph type="subTitle" idx="9"/>
          </p:nvPr>
        </p:nvSpPr>
        <p:spPr>
          <a:xfrm>
            <a:off x="3482079" y="1005393"/>
            <a:ext cx="2004300" cy="30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600"/>
              <a:buNone/>
            </a:pPr>
            <a:r>
              <a:rPr lang="en-US"/>
              <a:t>CNN</a:t>
            </a:r>
            <a:endParaRPr>
              <a:solidFill>
                <a:schemeClr val="accent1"/>
              </a:solidFill>
            </a:endParaRPr>
          </a:p>
        </p:txBody>
      </p:sp>
      <p:sp>
        <p:nvSpPr>
          <p:cNvPr id="3566" name="Google Shape;3566;p25"/>
          <p:cNvSpPr txBox="1">
            <a:spLocks noGrp="1"/>
          </p:cNvSpPr>
          <p:nvPr>
            <p:ph type="subTitle" idx="13"/>
          </p:nvPr>
        </p:nvSpPr>
        <p:spPr>
          <a:xfrm>
            <a:off x="644587" y="1476644"/>
            <a:ext cx="2004300" cy="672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600"/>
              <a:buNone/>
            </a:pPr>
            <a:r>
              <a:rPr lang="en-US" sz="1200" b="0" i="0">
                <a:solidFill>
                  <a:srgbClr val="202124"/>
                </a:solidFill>
                <a:latin typeface="Architects Daughter"/>
                <a:ea typeface="Architects Daughter"/>
                <a:cs typeface="Architects Daughter"/>
                <a:sym typeface="Architects Daughter"/>
              </a:rPr>
              <a:t>A multilayer perceptron (MLP) is a class of a feedforward artificial neural network (ANN). MLPs models are the most basic deep neural network, which is composed of a series of fully connected layers.</a:t>
            </a:r>
            <a:endParaRPr/>
          </a:p>
          <a:p>
            <a:pPr marL="0" lvl="0" indent="0" algn="just" rtl="0">
              <a:lnSpc>
                <a:spcPct val="100000"/>
              </a:lnSpc>
              <a:spcBef>
                <a:spcPts val="1600"/>
              </a:spcBef>
              <a:spcAft>
                <a:spcPts val="1600"/>
              </a:spcAft>
              <a:buSzPts val="1600"/>
              <a:buNone/>
            </a:pPr>
            <a:endParaRPr sz="1200">
              <a:solidFill>
                <a:schemeClr val="dk1"/>
              </a:solidFill>
              <a:latin typeface="Architects Daughter"/>
              <a:ea typeface="Architects Daughter"/>
              <a:cs typeface="Architects Daughter"/>
              <a:sym typeface="Architects Daughter"/>
            </a:endParaRPr>
          </a:p>
        </p:txBody>
      </p:sp>
      <p:pic>
        <p:nvPicPr>
          <p:cNvPr id="3567" name="Google Shape;3567;p25"/>
          <p:cNvPicPr preferRelativeResize="0"/>
          <p:nvPr/>
        </p:nvPicPr>
        <p:blipFill rotWithShape="1">
          <a:blip r:embed="rId3">
            <a:alphaModFix/>
          </a:blip>
          <a:srcRect/>
          <a:stretch/>
        </p:blipFill>
        <p:spPr>
          <a:xfrm>
            <a:off x="277141" y="3244649"/>
            <a:ext cx="3007341" cy="1381539"/>
          </a:xfrm>
          <a:prstGeom prst="rect">
            <a:avLst/>
          </a:prstGeom>
          <a:noFill/>
          <a:ln>
            <a:noFill/>
          </a:ln>
        </p:spPr>
      </p:pic>
      <p:sp>
        <p:nvSpPr>
          <p:cNvPr id="3568" name="Google Shape;3568;p25"/>
          <p:cNvSpPr txBox="1"/>
          <p:nvPr/>
        </p:nvSpPr>
        <p:spPr>
          <a:xfrm>
            <a:off x="3377627" y="1476644"/>
            <a:ext cx="2004300" cy="1639114"/>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1600"/>
              </a:spcAft>
              <a:buClr>
                <a:schemeClr val="dk1"/>
              </a:buClr>
              <a:buSzPts val="1600"/>
              <a:buFont typeface="Architects Daughter"/>
              <a:buNone/>
            </a:pPr>
            <a:r>
              <a:rPr lang="en-US" sz="1200" b="0" i="0" u="none" strike="noStrike" cap="none">
                <a:solidFill>
                  <a:srgbClr val="202124"/>
                </a:solidFill>
                <a:latin typeface="Architects Daughter"/>
                <a:ea typeface="Architects Daughter"/>
                <a:cs typeface="Architects Daughter"/>
                <a:sym typeface="Architects Daughter"/>
              </a:rPr>
              <a:t>A convolutional neural network (CNN, or ConvNet) is another class of deep neural networks. CNNs are most commonly employed in computer vision</a:t>
            </a:r>
            <a:endParaRPr sz="1050" b="0" i="0" u="none" strike="noStrike" cap="none">
              <a:solidFill>
                <a:schemeClr val="dk1"/>
              </a:solidFill>
              <a:latin typeface="Architects Daughter"/>
              <a:ea typeface="Architects Daughter"/>
              <a:cs typeface="Architects Daughter"/>
              <a:sym typeface="Architects Daughter"/>
            </a:endParaRPr>
          </a:p>
        </p:txBody>
      </p:sp>
      <p:pic>
        <p:nvPicPr>
          <p:cNvPr id="3569" name="Google Shape;3569;p25"/>
          <p:cNvPicPr preferRelativeResize="0"/>
          <p:nvPr/>
        </p:nvPicPr>
        <p:blipFill rotWithShape="1">
          <a:blip r:embed="rId4">
            <a:alphaModFix/>
          </a:blip>
          <a:srcRect/>
          <a:stretch/>
        </p:blipFill>
        <p:spPr>
          <a:xfrm>
            <a:off x="3284482" y="3244650"/>
            <a:ext cx="2749442" cy="1381538"/>
          </a:xfrm>
          <a:prstGeom prst="rect">
            <a:avLst/>
          </a:prstGeom>
          <a:noFill/>
          <a:ln>
            <a:noFill/>
          </a:ln>
        </p:spPr>
      </p:pic>
      <p:sp>
        <p:nvSpPr>
          <p:cNvPr id="3570" name="Google Shape;3570;p25"/>
          <p:cNvSpPr txBox="1"/>
          <p:nvPr/>
        </p:nvSpPr>
        <p:spPr>
          <a:xfrm>
            <a:off x="6174054" y="1353229"/>
            <a:ext cx="2004300" cy="1545757"/>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1600"/>
              </a:spcAft>
              <a:buClr>
                <a:schemeClr val="dk1"/>
              </a:buClr>
              <a:buSzPts val="1600"/>
              <a:buFont typeface="Architects Daughter"/>
              <a:buNone/>
            </a:pPr>
            <a:r>
              <a:rPr lang="en-US" sz="1200" b="0" i="0" u="none" strike="noStrike" cap="none">
                <a:solidFill>
                  <a:srgbClr val="202124"/>
                </a:solidFill>
                <a:latin typeface="Architects Daughter"/>
                <a:ea typeface="Architects Daughter"/>
                <a:cs typeface="Architects Daughter"/>
                <a:sym typeface="Architects Daughter"/>
              </a:rPr>
              <a:t>A recurrent neural network (RNN) is another class of artificial neural networks that use sequential data feeding. RNNs have been developed to address the time-series problem of sequential input data.</a:t>
            </a:r>
            <a:endParaRPr sz="1100" b="0" i="0" u="none" strike="noStrike" cap="none">
              <a:solidFill>
                <a:schemeClr val="dk1"/>
              </a:solidFill>
              <a:latin typeface="Architects Daughter"/>
              <a:ea typeface="Architects Daughter"/>
              <a:cs typeface="Architects Daughter"/>
              <a:sym typeface="Architects Daughter"/>
            </a:endParaRPr>
          </a:p>
        </p:txBody>
      </p:sp>
      <p:pic>
        <p:nvPicPr>
          <p:cNvPr id="3571" name="Google Shape;3571;p25"/>
          <p:cNvPicPr preferRelativeResize="0"/>
          <p:nvPr/>
        </p:nvPicPr>
        <p:blipFill rotWithShape="1">
          <a:blip r:embed="rId5">
            <a:alphaModFix/>
          </a:blip>
          <a:srcRect/>
          <a:stretch/>
        </p:blipFill>
        <p:spPr>
          <a:xfrm>
            <a:off x="5866542" y="3244649"/>
            <a:ext cx="2749442" cy="14303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75"/>
        <p:cNvGrpSpPr/>
        <p:nvPr/>
      </p:nvGrpSpPr>
      <p:grpSpPr>
        <a:xfrm>
          <a:off x="0" y="0"/>
          <a:ext cx="0" cy="0"/>
          <a:chOff x="0" y="0"/>
          <a:chExt cx="0" cy="0"/>
        </a:xfrm>
      </p:grpSpPr>
      <p:sp>
        <p:nvSpPr>
          <p:cNvPr id="3576" name="Google Shape;3576;p26"/>
          <p:cNvSpPr/>
          <p:nvPr/>
        </p:nvSpPr>
        <p:spPr>
          <a:xfrm>
            <a:off x="416169" y="912823"/>
            <a:ext cx="8311662" cy="4154807"/>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lt1"/>
          </a:solidFill>
          <a:ln w="38100" cap="flat" cmpd="sng">
            <a:solidFill>
              <a:schemeClr val="dk1"/>
            </a:solidFill>
            <a:prstDash val="solid"/>
            <a:round/>
            <a:headEnd type="none" w="sm" len="sm"/>
            <a:tailEnd type="none" w="sm" len="sm"/>
          </a:ln>
        </p:spPr>
      </p:sp>
      <p:sp>
        <p:nvSpPr>
          <p:cNvPr id="3577" name="Google Shape;3577;p26"/>
          <p:cNvSpPr txBox="1">
            <a:spLocks noGrp="1"/>
          </p:cNvSpPr>
          <p:nvPr>
            <p:ph type="title"/>
          </p:nvPr>
        </p:nvSpPr>
        <p:spPr>
          <a:xfrm>
            <a:off x="1137919" y="247213"/>
            <a:ext cx="7169815" cy="96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Deep Learning Frameworks</a:t>
            </a:r>
            <a:endParaRPr>
              <a:solidFill>
                <a:schemeClr val="dk1"/>
              </a:solidFill>
            </a:endParaRPr>
          </a:p>
        </p:txBody>
      </p:sp>
      <p:grpSp>
        <p:nvGrpSpPr>
          <p:cNvPr id="3578" name="Google Shape;3578;p26"/>
          <p:cNvGrpSpPr/>
          <p:nvPr/>
        </p:nvGrpSpPr>
        <p:grpSpPr>
          <a:xfrm>
            <a:off x="500445" y="2623994"/>
            <a:ext cx="7980550" cy="532154"/>
            <a:chOff x="566000" y="2305667"/>
            <a:chExt cx="7980550" cy="532154"/>
          </a:xfrm>
        </p:grpSpPr>
        <p:sp>
          <p:nvSpPr>
            <p:cNvPr id="3579" name="Google Shape;3579;p26"/>
            <p:cNvSpPr/>
            <p:nvPr/>
          </p:nvSpPr>
          <p:spPr>
            <a:xfrm>
              <a:off x="566000" y="2495025"/>
              <a:ext cx="7980550" cy="176875"/>
            </a:xfrm>
            <a:custGeom>
              <a:avLst/>
              <a:gdLst/>
              <a:ahLst/>
              <a:cxnLst/>
              <a:rect l="l" t="t" r="r" b="b"/>
              <a:pathLst>
                <a:path w="319222" h="7075" extrusionOk="0">
                  <a:moveTo>
                    <a:pt x="283" y="0"/>
                  </a:moveTo>
                  <a:lnTo>
                    <a:pt x="0" y="7070"/>
                  </a:lnTo>
                  <a:lnTo>
                    <a:pt x="319222" y="7075"/>
                  </a:lnTo>
                  <a:lnTo>
                    <a:pt x="318363" y="570"/>
                  </a:lnTo>
                  <a:close/>
                </a:path>
              </a:pathLst>
            </a:custGeom>
            <a:solidFill>
              <a:schemeClr val="accent3"/>
            </a:solidFill>
            <a:ln w="28575" cap="flat" cmpd="sng">
              <a:solidFill>
                <a:schemeClr val="dk1"/>
              </a:solidFill>
              <a:prstDash val="solid"/>
              <a:round/>
              <a:headEnd type="none" w="sm" len="sm"/>
              <a:tailEnd type="none" w="sm" len="sm"/>
            </a:ln>
          </p:spPr>
        </p:sp>
        <p:sp>
          <p:nvSpPr>
            <p:cNvPr id="3580" name="Google Shape;3580;p26"/>
            <p:cNvSpPr/>
            <p:nvPr/>
          </p:nvSpPr>
          <p:spPr>
            <a:xfrm>
              <a:off x="2005753" y="2305667"/>
              <a:ext cx="263897" cy="266079"/>
            </a:xfrm>
            <a:custGeom>
              <a:avLst/>
              <a:gdLst/>
              <a:ahLst/>
              <a:cxnLst/>
              <a:rect l="l" t="t" r="r" b="b"/>
              <a:pathLst>
                <a:path w="5202" h="5245" extrusionOk="0">
                  <a:moveTo>
                    <a:pt x="3091" y="0"/>
                  </a:moveTo>
                  <a:cubicBezTo>
                    <a:pt x="3020" y="0"/>
                    <a:pt x="2944" y="34"/>
                    <a:pt x="2892" y="111"/>
                  </a:cubicBezTo>
                  <a:lnTo>
                    <a:pt x="2047" y="1396"/>
                  </a:lnTo>
                  <a:cubicBezTo>
                    <a:pt x="2010" y="1451"/>
                    <a:pt x="1946" y="1492"/>
                    <a:pt x="1880" y="1492"/>
                  </a:cubicBezTo>
                  <a:cubicBezTo>
                    <a:pt x="1860" y="1492"/>
                    <a:pt x="1840" y="1488"/>
                    <a:pt x="1820" y="1480"/>
                  </a:cubicBezTo>
                  <a:lnTo>
                    <a:pt x="332" y="1063"/>
                  </a:lnTo>
                  <a:cubicBezTo>
                    <a:pt x="311" y="1056"/>
                    <a:pt x="290" y="1053"/>
                    <a:pt x="270" y="1053"/>
                  </a:cubicBezTo>
                  <a:cubicBezTo>
                    <a:pt x="111" y="1053"/>
                    <a:pt x="0" y="1248"/>
                    <a:pt x="106" y="1396"/>
                  </a:cubicBezTo>
                  <a:lnTo>
                    <a:pt x="1058" y="2599"/>
                  </a:lnTo>
                  <a:cubicBezTo>
                    <a:pt x="1118" y="2658"/>
                    <a:pt x="1118" y="2766"/>
                    <a:pt x="1070" y="2837"/>
                  </a:cubicBezTo>
                  <a:lnTo>
                    <a:pt x="225" y="4111"/>
                  </a:lnTo>
                  <a:cubicBezTo>
                    <a:pt x="132" y="4256"/>
                    <a:pt x="246" y="4446"/>
                    <a:pt x="402" y="4446"/>
                  </a:cubicBezTo>
                  <a:cubicBezTo>
                    <a:pt x="426" y="4446"/>
                    <a:pt x="450" y="4442"/>
                    <a:pt x="475" y="4432"/>
                  </a:cubicBezTo>
                  <a:lnTo>
                    <a:pt x="1928" y="3897"/>
                  </a:lnTo>
                  <a:cubicBezTo>
                    <a:pt x="1956" y="3880"/>
                    <a:pt x="1986" y="3872"/>
                    <a:pt x="2016" y="3872"/>
                  </a:cubicBezTo>
                  <a:cubicBezTo>
                    <a:pt x="2072" y="3872"/>
                    <a:pt x="2127" y="3901"/>
                    <a:pt x="2166" y="3956"/>
                  </a:cubicBezTo>
                  <a:lnTo>
                    <a:pt x="3118" y="5159"/>
                  </a:lnTo>
                  <a:cubicBezTo>
                    <a:pt x="3165" y="5218"/>
                    <a:pt x="3226" y="5244"/>
                    <a:pt x="3286" y="5244"/>
                  </a:cubicBezTo>
                  <a:cubicBezTo>
                    <a:pt x="3394" y="5244"/>
                    <a:pt x="3495" y="5158"/>
                    <a:pt x="3487" y="5028"/>
                  </a:cubicBezTo>
                  <a:lnTo>
                    <a:pt x="3428" y="3492"/>
                  </a:lnTo>
                  <a:cubicBezTo>
                    <a:pt x="3428" y="3397"/>
                    <a:pt x="3475" y="3313"/>
                    <a:pt x="3559" y="3278"/>
                  </a:cubicBezTo>
                  <a:lnTo>
                    <a:pt x="4999" y="2742"/>
                  </a:lnTo>
                  <a:cubicBezTo>
                    <a:pt x="5202" y="2670"/>
                    <a:pt x="5178" y="2408"/>
                    <a:pt x="4988" y="2349"/>
                  </a:cubicBezTo>
                  <a:lnTo>
                    <a:pt x="3499" y="1932"/>
                  </a:lnTo>
                  <a:cubicBezTo>
                    <a:pt x="3416" y="1896"/>
                    <a:pt x="3356" y="1825"/>
                    <a:pt x="3356" y="1730"/>
                  </a:cubicBezTo>
                  <a:lnTo>
                    <a:pt x="3297" y="206"/>
                  </a:lnTo>
                  <a:cubicBezTo>
                    <a:pt x="3297" y="77"/>
                    <a:pt x="3198" y="0"/>
                    <a:pt x="3091"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26"/>
            <p:cNvSpPr/>
            <p:nvPr/>
          </p:nvSpPr>
          <p:spPr>
            <a:xfrm>
              <a:off x="3634528" y="2571742"/>
              <a:ext cx="263897" cy="266079"/>
            </a:xfrm>
            <a:custGeom>
              <a:avLst/>
              <a:gdLst/>
              <a:ahLst/>
              <a:cxnLst/>
              <a:rect l="l" t="t" r="r" b="b"/>
              <a:pathLst>
                <a:path w="5202" h="5245" extrusionOk="0">
                  <a:moveTo>
                    <a:pt x="3091" y="0"/>
                  </a:moveTo>
                  <a:cubicBezTo>
                    <a:pt x="3020" y="0"/>
                    <a:pt x="2944" y="34"/>
                    <a:pt x="2892" y="111"/>
                  </a:cubicBezTo>
                  <a:lnTo>
                    <a:pt x="2047" y="1396"/>
                  </a:lnTo>
                  <a:cubicBezTo>
                    <a:pt x="2010" y="1451"/>
                    <a:pt x="1946" y="1492"/>
                    <a:pt x="1880" y="1492"/>
                  </a:cubicBezTo>
                  <a:cubicBezTo>
                    <a:pt x="1860" y="1492"/>
                    <a:pt x="1840" y="1488"/>
                    <a:pt x="1820" y="1480"/>
                  </a:cubicBezTo>
                  <a:lnTo>
                    <a:pt x="332" y="1063"/>
                  </a:lnTo>
                  <a:cubicBezTo>
                    <a:pt x="311" y="1056"/>
                    <a:pt x="290" y="1053"/>
                    <a:pt x="270" y="1053"/>
                  </a:cubicBezTo>
                  <a:cubicBezTo>
                    <a:pt x="111" y="1053"/>
                    <a:pt x="0" y="1248"/>
                    <a:pt x="106" y="1396"/>
                  </a:cubicBezTo>
                  <a:lnTo>
                    <a:pt x="1058" y="2599"/>
                  </a:lnTo>
                  <a:cubicBezTo>
                    <a:pt x="1118" y="2658"/>
                    <a:pt x="1118" y="2766"/>
                    <a:pt x="1070" y="2837"/>
                  </a:cubicBezTo>
                  <a:lnTo>
                    <a:pt x="225" y="4111"/>
                  </a:lnTo>
                  <a:cubicBezTo>
                    <a:pt x="132" y="4256"/>
                    <a:pt x="246" y="4446"/>
                    <a:pt x="402" y="4446"/>
                  </a:cubicBezTo>
                  <a:cubicBezTo>
                    <a:pt x="426" y="4446"/>
                    <a:pt x="450" y="4442"/>
                    <a:pt x="475" y="4432"/>
                  </a:cubicBezTo>
                  <a:lnTo>
                    <a:pt x="1928" y="3897"/>
                  </a:lnTo>
                  <a:cubicBezTo>
                    <a:pt x="1956" y="3880"/>
                    <a:pt x="1986" y="3872"/>
                    <a:pt x="2016" y="3872"/>
                  </a:cubicBezTo>
                  <a:cubicBezTo>
                    <a:pt x="2072" y="3872"/>
                    <a:pt x="2127" y="3901"/>
                    <a:pt x="2166" y="3956"/>
                  </a:cubicBezTo>
                  <a:lnTo>
                    <a:pt x="3118" y="5159"/>
                  </a:lnTo>
                  <a:cubicBezTo>
                    <a:pt x="3165" y="5218"/>
                    <a:pt x="3226" y="5244"/>
                    <a:pt x="3286" y="5244"/>
                  </a:cubicBezTo>
                  <a:cubicBezTo>
                    <a:pt x="3394" y="5244"/>
                    <a:pt x="3495" y="5158"/>
                    <a:pt x="3487" y="5028"/>
                  </a:cubicBezTo>
                  <a:lnTo>
                    <a:pt x="3428" y="3492"/>
                  </a:lnTo>
                  <a:cubicBezTo>
                    <a:pt x="3428" y="3397"/>
                    <a:pt x="3475" y="3313"/>
                    <a:pt x="3559" y="3278"/>
                  </a:cubicBezTo>
                  <a:lnTo>
                    <a:pt x="4999" y="2742"/>
                  </a:lnTo>
                  <a:cubicBezTo>
                    <a:pt x="5202" y="2670"/>
                    <a:pt x="5178" y="2408"/>
                    <a:pt x="4988" y="2349"/>
                  </a:cubicBezTo>
                  <a:lnTo>
                    <a:pt x="3499" y="1932"/>
                  </a:lnTo>
                  <a:cubicBezTo>
                    <a:pt x="3416" y="1896"/>
                    <a:pt x="3356" y="1825"/>
                    <a:pt x="3356" y="1730"/>
                  </a:cubicBezTo>
                  <a:lnTo>
                    <a:pt x="3297" y="206"/>
                  </a:lnTo>
                  <a:cubicBezTo>
                    <a:pt x="3297" y="77"/>
                    <a:pt x="3198" y="0"/>
                    <a:pt x="3091"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26"/>
            <p:cNvSpPr/>
            <p:nvPr/>
          </p:nvSpPr>
          <p:spPr>
            <a:xfrm>
              <a:off x="5263303" y="2305667"/>
              <a:ext cx="263897" cy="266079"/>
            </a:xfrm>
            <a:custGeom>
              <a:avLst/>
              <a:gdLst/>
              <a:ahLst/>
              <a:cxnLst/>
              <a:rect l="l" t="t" r="r" b="b"/>
              <a:pathLst>
                <a:path w="5202" h="5245" extrusionOk="0">
                  <a:moveTo>
                    <a:pt x="3091" y="0"/>
                  </a:moveTo>
                  <a:cubicBezTo>
                    <a:pt x="3020" y="0"/>
                    <a:pt x="2944" y="34"/>
                    <a:pt x="2892" y="111"/>
                  </a:cubicBezTo>
                  <a:lnTo>
                    <a:pt x="2047" y="1396"/>
                  </a:lnTo>
                  <a:cubicBezTo>
                    <a:pt x="2010" y="1451"/>
                    <a:pt x="1946" y="1492"/>
                    <a:pt x="1880" y="1492"/>
                  </a:cubicBezTo>
                  <a:cubicBezTo>
                    <a:pt x="1860" y="1492"/>
                    <a:pt x="1840" y="1488"/>
                    <a:pt x="1820" y="1480"/>
                  </a:cubicBezTo>
                  <a:lnTo>
                    <a:pt x="332" y="1063"/>
                  </a:lnTo>
                  <a:cubicBezTo>
                    <a:pt x="311" y="1056"/>
                    <a:pt x="290" y="1053"/>
                    <a:pt x="270" y="1053"/>
                  </a:cubicBezTo>
                  <a:cubicBezTo>
                    <a:pt x="111" y="1053"/>
                    <a:pt x="0" y="1248"/>
                    <a:pt x="106" y="1396"/>
                  </a:cubicBezTo>
                  <a:lnTo>
                    <a:pt x="1058" y="2599"/>
                  </a:lnTo>
                  <a:cubicBezTo>
                    <a:pt x="1118" y="2658"/>
                    <a:pt x="1118" y="2766"/>
                    <a:pt x="1070" y="2837"/>
                  </a:cubicBezTo>
                  <a:lnTo>
                    <a:pt x="225" y="4111"/>
                  </a:lnTo>
                  <a:cubicBezTo>
                    <a:pt x="132" y="4256"/>
                    <a:pt x="246" y="4446"/>
                    <a:pt x="402" y="4446"/>
                  </a:cubicBezTo>
                  <a:cubicBezTo>
                    <a:pt x="426" y="4446"/>
                    <a:pt x="450" y="4442"/>
                    <a:pt x="475" y="4432"/>
                  </a:cubicBezTo>
                  <a:lnTo>
                    <a:pt x="1928" y="3897"/>
                  </a:lnTo>
                  <a:cubicBezTo>
                    <a:pt x="1956" y="3880"/>
                    <a:pt x="1986" y="3872"/>
                    <a:pt x="2016" y="3872"/>
                  </a:cubicBezTo>
                  <a:cubicBezTo>
                    <a:pt x="2072" y="3872"/>
                    <a:pt x="2127" y="3901"/>
                    <a:pt x="2166" y="3956"/>
                  </a:cubicBezTo>
                  <a:lnTo>
                    <a:pt x="3118" y="5159"/>
                  </a:lnTo>
                  <a:cubicBezTo>
                    <a:pt x="3165" y="5218"/>
                    <a:pt x="3226" y="5244"/>
                    <a:pt x="3286" y="5244"/>
                  </a:cubicBezTo>
                  <a:cubicBezTo>
                    <a:pt x="3394" y="5244"/>
                    <a:pt x="3495" y="5158"/>
                    <a:pt x="3487" y="5028"/>
                  </a:cubicBezTo>
                  <a:lnTo>
                    <a:pt x="3428" y="3492"/>
                  </a:lnTo>
                  <a:cubicBezTo>
                    <a:pt x="3428" y="3397"/>
                    <a:pt x="3475" y="3313"/>
                    <a:pt x="3559" y="3278"/>
                  </a:cubicBezTo>
                  <a:lnTo>
                    <a:pt x="4999" y="2742"/>
                  </a:lnTo>
                  <a:cubicBezTo>
                    <a:pt x="5202" y="2670"/>
                    <a:pt x="5178" y="2408"/>
                    <a:pt x="4988" y="2349"/>
                  </a:cubicBezTo>
                  <a:lnTo>
                    <a:pt x="3499" y="1932"/>
                  </a:lnTo>
                  <a:cubicBezTo>
                    <a:pt x="3416" y="1896"/>
                    <a:pt x="3356" y="1825"/>
                    <a:pt x="3356" y="1730"/>
                  </a:cubicBezTo>
                  <a:lnTo>
                    <a:pt x="3297" y="206"/>
                  </a:lnTo>
                  <a:cubicBezTo>
                    <a:pt x="3297" y="77"/>
                    <a:pt x="3198" y="0"/>
                    <a:pt x="3091"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26"/>
            <p:cNvSpPr/>
            <p:nvPr/>
          </p:nvSpPr>
          <p:spPr>
            <a:xfrm>
              <a:off x="6892078" y="2571742"/>
              <a:ext cx="263897" cy="266079"/>
            </a:xfrm>
            <a:custGeom>
              <a:avLst/>
              <a:gdLst/>
              <a:ahLst/>
              <a:cxnLst/>
              <a:rect l="l" t="t" r="r" b="b"/>
              <a:pathLst>
                <a:path w="5202" h="5245" extrusionOk="0">
                  <a:moveTo>
                    <a:pt x="3091" y="0"/>
                  </a:moveTo>
                  <a:cubicBezTo>
                    <a:pt x="3020" y="0"/>
                    <a:pt x="2944" y="34"/>
                    <a:pt x="2892" y="111"/>
                  </a:cubicBezTo>
                  <a:lnTo>
                    <a:pt x="2047" y="1396"/>
                  </a:lnTo>
                  <a:cubicBezTo>
                    <a:pt x="2010" y="1451"/>
                    <a:pt x="1946" y="1492"/>
                    <a:pt x="1880" y="1492"/>
                  </a:cubicBezTo>
                  <a:cubicBezTo>
                    <a:pt x="1860" y="1492"/>
                    <a:pt x="1840" y="1488"/>
                    <a:pt x="1820" y="1480"/>
                  </a:cubicBezTo>
                  <a:lnTo>
                    <a:pt x="332" y="1063"/>
                  </a:lnTo>
                  <a:cubicBezTo>
                    <a:pt x="311" y="1056"/>
                    <a:pt x="290" y="1053"/>
                    <a:pt x="270" y="1053"/>
                  </a:cubicBezTo>
                  <a:cubicBezTo>
                    <a:pt x="111" y="1053"/>
                    <a:pt x="0" y="1248"/>
                    <a:pt x="106" y="1396"/>
                  </a:cubicBezTo>
                  <a:lnTo>
                    <a:pt x="1058" y="2599"/>
                  </a:lnTo>
                  <a:cubicBezTo>
                    <a:pt x="1118" y="2658"/>
                    <a:pt x="1118" y="2766"/>
                    <a:pt x="1070" y="2837"/>
                  </a:cubicBezTo>
                  <a:lnTo>
                    <a:pt x="225" y="4111"/>
                  </a:lnTo>
                  <a:cubicBezTo>
                    <a:pt x="132" y="4256"/>
                    <a:pt x="246" y="4446"/>
                    <a:pt x="402" y="4446"/>
                  </a:cubicBezTo>
                  <a:cubicBezTo>
                    <a:pt x="426" y="4446"/>
                    <a:pt x="450" y="4442"/>
                    <a:pt x="475" y="4432"/>
                  </a:cubicBezTo>
                  <a:lnTo>
                    <a:pt x="1928" y="3897"/>
                  </a:lnTo>
                  <a:cubicBezTo>
                    <a:pt x="1956" y="3880"/>
                    <a:pt x="1986" y="3872"/>
                    <a:pt x="2016" y="3872"/>
                  </a:cubicBezTo>
                  <a:cubicBezTo>
                    <a:pt x="2072" y="3872"/>
                    <a:pt x="2127" y="3901"/>
                    <a:pt x="2166" y="3956"/>
                  </a:cubicBezTo>
                  <a:lnTo>
                    <a:pt x="3118" y="5159"/>
                  </a:lnTo>
                  <a:cubicBezTo>
                    <a:pt x="3165" y="5218"/>
                    <a:pt x="3226" y="5244"/>
                    <a:pt x="3286" y="5244"/>
                  </a:cubicBezTo>
                  <a:cubicBezTo>
                    <a:pt x="3394" y="5244"/>
                    <a:pt x="3495" y="5158"/>
                    <a:pt x="3487" y="5028"/>
                  </a:cubicBezTo>
                  <a:lnTo>
                    <a:pt x="3428" y="3492"/>
                  </a:lnTo>
                  <a:cubicBezTo>
                    <a:pt x="3428" y="3397"/>
                    <a:pt x="3475" y="3313"/>
                    <a:pt x="3559" y="3278"/>
                  </a:cubicBezTo>
                  <a:lnTo>
                    <a:pt x="4999" y="2742"/>
                  </a:lnTo>
                  <a:cubicBezTo>
                    <a:pt x="5202" y="2670"/>
                    <a:pt x="5178" y="2408"/>
                    <a:pt x="4988" y="2349"/>
                  </a:cubicBezTo>
                  <a:lnTo>
                    <a:pt x="3499" y="1932"/>
                  </a:lnTo>
                  <a:cubicBezTo>
                    <a:pt x="3416" y="1896"/>
                    <a:pt x="3356" y="1825"/>
                    <a:pt x="3356" y="1730"/>
                  </a:cubicBezTo>
                  <a:lnTo>
                    <a:pt x="3297" y="206"/>
                  </a:lnTo>
                  <a:cubicBezTo>
                    <a:pt x="3297" y="77"/>
                    <a:pt x="3198" y="0"/>
                    <a:pt x="3091"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84" name="Google Shape;3584;p26"/>
          <p:cNvSpPr txBox="1"/>
          <p:nvPr/>
        </p:nvSpPr>
        <p:spPr>
          <a:xfrm>
            <a:off x="658174" y="1713341"/>
            <a:ext cx="2850413" cy="773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000" b="0" i="0" u="none" strike="noStrike" cap="none">
                <a:solidFill>
                  <a:srgbClr val="333333"/>
                </a:solidFill>
                <a:latin typeface="Arial"/>
                <a:ea typeface="Arial"/>
                <a:cs typeface="Arial"/>
                <a:sym typeface="Arial"/>
              </a:rPr>
              <a:t>PyTorch is a Python package that provides two high-level features:</a:t>
            </a:r>
            <a:endParaRPr/>
          </a:p>
          <a:p>
            <a:pPr marL="0" marR="0" lvl="0" indent="-63500" algn="l" rtl="0">
              <a:lnSpc>
                <a:spcPct val="100000"/>
              </a:lnSpc>
              <a:spcBef>
                <a:spcPts val="0"/>
              </a:spcBef>
              <a:spcAft>
                <a:spcPts val="0"/>
              </a:spcAft>
              <a:buClr>
                <a:srgbClr val="000000"/>
              </a:buClr>
              <a:buSzPts val="1000"/>
              <a:buFont typeface="Arial"/>
              <a:buChar char="•"/>
            </a:pPr>
            <a:r>
              <a:rPr lang="en-US" sz="1000" b="0" i="0" u="none" strike="noStrike" cap="none">
                <a:solidFill>
                  <a:srgbClr val="333333"/>
                </a:solidFill>
                <a:latin typeface="Arial"/>
                <a:ea typeface="Arial"/>
                <a:cs typeface="Arial"/>
                <a:sym typeface="Arial"/>
              </a:rPr>
              <a:t>Tensor computation (like numpy) with strong GPU acceleration.</a:t>
            </a:r>
            <a:endParaRPr/>
          </a:p>
          <a:p>
            <a:pPr marL="0" marR="0" lvl="0" indent="-63500" algn="l" rtl="0">
              <a:lnSpc>
                <a:spcPct val="100000"/>
              </a:lnSpc>
              <a:spcBef>
                <a:spcPts val="0"/>
              </a:spcBef>
              <a:spcAft>
                <a:spcPts val="0"/>
              </a:spcAft>
              <a:buClr>
                <a:srgbClr val="000000"/>
              </a:buClr>
              <a:buSzPts val="1000"/>
              <a:buFont typeface="Arial"/>
              <a:buChar char="•"/>
            </a:pPr>
            <a:r>
              <a:rPr lang="en-US" sz="1000" b="0" i="0" u="none" strike="noStrike" cap="none">
                <a:solidFill>
                  <a:srgbClr val="333333"/>
                </a:solidFill>
                <a:latin typeface="Arial"/>
                <a:ea typeface="Arial"/>
                <a:cs typeface="Arial"/>
                <a:sym typeface="Arial"/>
              </a:rPr>
              <a:t>Deep Neural Networks (DNN) built on a tape-based autograd system.</a:t>
            </a:r>
            <a:endParaRPr/>
          </a:p>
        </p:txBody>
      </p:sp>
      <p:sp>
        <p:nvSpPr>
          <p:cNvPr id="3585" name="Google Shape;3585;p26"/>
          <p:cNvSpPr txBox="1"/>
          <p:nvPr/>
        </p:nvSpPr>
        <p:spPr>
          <a:xfrm>
            <a:off x="1042770" y="1195888"/>
            <a:ext cx="1517869" cy="38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Slackey"/>
                <a:ea typeface="Slackey"/>
                <a:cs typeface="Slackey"/>
                <a:sym typeface="Slackey"/>
              </a:rPr>
              <a:t>Pytorch</a:t>
            </a:r>
            <a:endParaRPr sz="2000" b="0" i="0" u="none" strike="noStrike" cap="none">
              <a:solidFill>
                <a:schemeClr val="accent1"/>
              </a:solidFill>
              <a:latin typeface="Slackey"/>
              <a:ea typeface="Slackey"/>
              <a:cs typeface="Slackey"/>
              <a:sym typeface="Slackey"/>
            </a:endParaRPr>
          </a:p>
        </p:txBody>
      </p:sp>
      <p:sp>
        <p:nvSpPr>
          <p:cNvPr id="3586" name="Google Shape;3586;p26"/>
          <p:cNvSpPr txBox="1"/>
          <p:nvPr/>
        </p:nvSpPr>
        <p:spPr>
          <a:xfrm>
            <a:off x="4722826" y="1280834"/>
            <a:ext cx="1362000" cy="38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Slackey"/>
                <a:ea typeface="Slackey"/>
                <a:cs typeface="Slackey"/>
                <a:sym typeface="Slackey"/>
              </a:rPr>
              <a:t>Matlab</a:t>
            </a:r>
            <a:endParaRPr sz="2000" b="0" i="0" u="none" strike="noStrike" cap="none">
              <a:solidFill>
                <a:schemeClr val="accent1"/>
              </a:solidFill>
              <a:latin typeface="Slackey"/>
              <a:ea typeface="Slackey"/>
              <a:cs typeface="Slackey"/>
              <a:sym typeface="Slackey"/>
            </a:endParaRPr>
          </a:p>
        </p:txBody>
      </p:sp>
      <p:sp>
        <p:nvSpPr>
          <p:cNvPr id="3587" name="Google Shape;3587;p26"/>
          <p:cNvSpPr txBox="1"/>
          <p:nvPr/>
        </p:nvSpPr>
        <p:spPr>
          <a:xfrm>
            <a:off x="1639145" y="3574240"/>
            <a:ext cx="3346027" cy="95792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33333"/>
                </a:solidFill>
                <a:latin typeface="Arial"/>
                <a:ea typeface="Arial"/>
                <a:cs typeface="Arial"/>
                <a:sym typeface="Arial"/>
              </a:rPr>
              <a:t>TensorFlow is an open source software library for numerical computation using data flow graphs. Nodes in the graph represent mathematical operations, while the graph edges represent the multidimensional data arrays (tensors) that flow between them. </a:t>
            </a:r>
            <a:endParaRPr sz="800" b="0" i="0" u="none" strike="noStrike" cap="none">
              <a:solidFill>
                <a:schemeClr val="dk1"/>
              </a:solidFill>
              <a:latin typeface="Architects Daughter"/>
              <a:ea typeface="Architects Daughter"/>
              <a:cs typeface="Architects Daughter"/>
              <a:sym typeface="Architects Daughter"/>
            </a:endParaRPr>
          </a:p>
        </p:txBody>
      </p:sp>
      <p:sp>
        <p:nvSpPr>
          <p:cNvPr id="3588" name="Google Shape;3588;p26"/>
          <p:cNvSpPr txBox="1"/>
          <p:nvPr/>
        </p:nvSpPr>
        <p:spPr>
          <a:xfrm>
            <a:off x="2501266" y="3160729"/>
            <a:ext cx="2135413" cy="38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Slackey"/>
                <a:ea typeface="Slackey"/>
                <a:cs typeface="Slackey"/>
                <a:sym typeface="Slackey"/>
              </a:rPr>
              <a:t>Tensorflow</a:t>
            </a:r>
            <a:endParaRPr sz="2000" b="0" i="0" u="none" strike="noStrike" cap="none">
              <a:solidFill>
                <a:schemeClr val="accent1"/>
              </a:solidFill>
              <a:latin typeface="Slackey"/>
              <a:ea typeface="Slackey"/>
              <a:cs typeface="Slackey"/>
              <a:sym typeface="Slackey"/>
            </a:endParaRPr>
          </a:p>
        </p:txBody>
      </p:sp>
      <p:sp>
        <p:nvSpPr>
          <p:cNvPr id="3589" name="Google Shape;3589;p26"/>
          <p:cNvSpPr txBox="1"/>
          <p:nvPr/>
        </p:nvSpPr>
        <p:spPr>
          <a:xfrm>
            <a:off x="5851069" y="3189358"/>
            <a:ext cx="2438400" cy="38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Slackey"/>
                <a:ea typeface="Slackey"/>
                <a:cs typeface="Slackey"/>
                <a:sym typeface="Slackey"/>
              </a:rPr>
              <a:t>PaddlePaddle</a:t>
            </a:r>
            <a:endParaRPr sz="2000" b="0" i="0" u="none" strike="noStrike" cap="none">
              <a:solidFill>
                <a:schemeClr val="accent1"/>
              </a:solidFill>
              <a:latin typeface="Slackey"/>
              <a:ea typeface="Slackey"/>
              <a:cs typeface="Slackey"/>
              <a:sym typeface="Slackey"/>
            </a:endParaRPr>
          </a:p>
        </p:txBody>
      </p:sp>
      <p:sp>
        <p:nvSpPr>
          <p:cNvPr id="3590" name="Google Shape;3590;p26"/>
          <p:cNvSpPr txBox="1"/>
          <p:nvPr/>
        </p:nvSpPr>
        <p:spPr>
          <a:xfrm>
            <a:off x="4081014" y="1728192"/>
            <a:ext cx="3271357" cy="773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000" b="0" i="0" u="none" strike="noStrike" cap="none">
                <a:solidFill>
                  <a:srgbClr val="333333"/>
                </a:solidFill>
                <a:latin typeface="Arial"/>
                <a:ea typeface="Arial"/>
                <a:cs typeface="Arial"/>
                <a:sym typeface="Arial"/>
              </a:rPr>
              <a:t>MATLAB makes DL easy for engineers, scientists, and domain experts. With tools and functions for managing and labeling large data sets, MATLAB also offers specialized toolboxes for working with machine learning, neural networks, computer vision, and automated driving.</a:t>
            </a:r>
            <a:endParaRPr sz="800" b="0" i="0" u="none" strike="noStrike" cap="none">
              <a:solidFill>
                <a:srgbClr val="333333"/>
              </a:solidFill>
              <a:latin typeface="Arial"/>
              <a:ea typeface="Arial"/>
              <a:cs typeface="Arial"/>
              <a:sym typeface="Arial"/>
            </a:endParaRPr>
          </a:p>
        </p:txBody>
      </p:sp>
      <p:sp>
        <p:nvSpPr>
          <p:cNvPr id="3591" name="Google Shape;3591;p26"/>
          <p:cNvSpPr txBox="1"/>
          <p:nvPr/>
        </p:nvSpPr>
        <p:spPr>
          <a:xfrm>
            <a:off x="5461645" y="3655837"/>
            <a:ext cx="3271357" cy="773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100" b="0" i="0" u="none" strike="noStrike" cap="none">
                <a:solidFill>
                  <a:srgbClr val="333333"/>
                </a:solidFill>
                <a:latin typeface="Arial"/>
                <a:ea typeface="Arial"/>
                <a:cs typeface="Arial"/>
                <a:sym typeface="Arial"/>
              </a:rPr>
              <a:t>PaddlePaddle provides an intuitive and flexible interface for loading data and specifying model structures. It supports CNN, RNN and multiple variants, and easily configures complicated deep models.</a:t>
            </a:r>
            <a:endParaRPr sz="800" b="0" i="0" u="none" strike="noStrike" cap="none">
              <a:solidFill>
                <a:srgbClr val="33333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95"/>
        <p:cNvGrpSpPr/>
        <p:nvPr/>
      </p:nvGrpSpPr>
      <p:grpSpPr>
        <a:xfrm>
          <a:off x="0" y="0"/>
          <a:ext cx="0" cy="0"/>
          <a:chOff x="0" y="0"/>
          <a:chExt cx="0" cy="0"/>
        </a:xfrm>
      </p:grpSpPr>
      <p:sp>
        <p:nvSpPr>
          <p:cNvPr id="3596" name="Google Shape;3596;p27"/>
          <p:cNvSpPr/>
          <p:nvPr/>
        </p:nvSpPr>
        <p:spPr>
          <a:xfrm flipH="1">
            <a:off x="4829410" y="329575"/>
            <a:ext cx="3728365" cy="4487448"/>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597" name="Google Shape;3597;p27"/>
          <p:cNvSpPr txBox="1">
            <a:spLocks noGrp="1"/>
          </p:cNvSpPr>
          <p:nvPr>
            <p:ph type="title"/>
          </p:nvPr>
        </p:nvSpPr>
        <p:spPr>
          <a:xfrm>
            <a:off x="103005" y="567093"/>
            <a:ext cx="4773220" cy="73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dk1"/>
                </a:solidFill>
              </a:rPr>
              <a:t>What is TensorFlow and what are tensors?</a:t>
            </a:r>
            <a:endParaRPr>
              <a:solidFill>
                <a:schemeClr val="dk1"/>
              </a:solidFill>
            </a:endParaRPr>
          </a:p>
        </p:txBody>
      </p:sp>
      <p:pic>
        <p:nvPicPr>
          <p:cNvPr id="3598" name="Google Shape;3598;p27"/>
          <p:cNvPicPr preferRelativeResize="0"/>
          <p:nvPr/>
        </p:nvPicPr>
        <p:blipFill rotWithShape="1">
          <a:blip r:embed="rId3">
            <a:alphaModFix/>
          </a:blip>
          <a:srcRect/>
          <a:stretch/>
        </p:blipFill>
        <p:spPr>
          <a:xfrm>
            <a:off x="-312074" y="1928242"/>
            <a:ext cx="2978547" cy="2013375"/>
          </a:xfrm>
          <a:prstGeom prst="rect">
            <a:avLst/>
          </a:prstGeom>
          <a:noFill/>
          <a:ln>
            <a:noFill/>
          </a:ln>
        </p:spPr>
      </p:pic>
      <p:pic>
        <p:nvPicPr>
          <p:cNvPr id="3599" name="Google Shape;3599;p27"/>
          <p:cNvPicPr preferRelativeResize="0"/>
          <p:nvPr/>
        </p:nvPicPr>
        <p:blipFill rotWithShape="1">
          <a:blip r:embed="rId4">
            <a:alphaModFix/>
          </a:blip>
          <a:srcRect/>
          <a:stretch/>
        </p:blipFill>
        <p:spPr>
          <a:xfrm>
            <a:off x="1428178" y="2771376"/>
            <a:ext cx="4568873" cy="1807999"/>
          </a:xfrm>
          <a:prstGeom prst="rect">
            <a:avLst/>
          </a:prstGeom>
          <a:noFill/>
          <a:ln>
            <a:noFill/>
          </a:ln>
        </p:spPr>
      </p:pic>
      <p:sp>
        <p:nvSpPr>
          <p:cNvPr id="3600" name="Google Shape;3600;p27"/>
          <p:cNvSpPr txBox="1"/>
          <p:nvPr/>
        </p:nvSpPr>
        <p:spPr>
          <a:xfrm>
            <a:off x="2666473" y="4502519"/>
            <a:ext cx="174413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Times New Roman"/>
                <a:ea typeface="Times New Roman"/>
                <a:cs typeface="Times New Roman"/>
                <a:sym typeface="Times New Roman"/>
              </a:rPr>
              <a:t>Tensor</a:t>
            </a:r>
            <a:endParaRPr/>
          </a:p>
        </p:txBody>
      </p:sp>
      <p:sp>
        <p:nvSpPr>
          <p:cNvPr id="3601" name="Google Shape;3601;p27"/>
          <p:cNvSpPr txBox="1">
            <a:spLocks noGrp="1"/>
          </p:cNvSpPr>
          <p:nvPr>
            <p:ph type="subTitle" idx="6"/>
          </p:nvPr>
        </p:nvSpPr>
        <p:spPr>
          <a:xfrm>
            <a:off x="5084575" y="700425"/>
            <a:ext cx="3065700" cy="35376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None/>
            </a:pPr>
            <a:r>
              <a:rPr lang="en-US" sz="1200" b="1" i="0">
                <a:solidFill>
                  <a:srgbClr val="2E9FB7"/>
                </a:solidFill>
                <a:latin typeface="Arial"/>
                <a:ea typeface="Arial"/>
                <a:cs typeface="Arial"/>
                <a:sym typeface="Arial"/>
              </a:rPr>
              <a:t>TensorFlow</a:t>
            </a:r>
            <a:r>
              <a:rPr lang="en-US" sz="1200" b="0" i="0">
                <a:solidFill>
                  <a:srgbClr val="616161"/>
                </a:solidFill>
                <a:latin typeface="Arial"/>
                <a:ea typeface="Arial"/>
                <a:cs typeface="Arial"/>
                <a:sym typeface="Arial"/>
              </a:rPr>
              <a:t> is an end-to-end open source platform for machine learning. It has a comprehensive, flexible ecosystem of tools, libraries and community resources that lets researchers push the state-of-the-art in ML and developers easily build and deploy ML powered applications.</a:t>
            </a:r>
            <a:endParaRPr/>
          </a:p>
          <a:p>
            <a:pPr marL="457200" lvl="0" indent="-330200" algn="just" rtl="0">
              <a:lnSpc>
                <a:spcPct val="100000"/>
              </a:lnSpc>
              <a:spcBef>
                <a:spcPts val="0"/>
              </a:spcBef>
              <a:spcAft>
                <a:spcPts val="0"/>
              </a:spcAft>
              <a:buSzPts val="1600"/>
              <a:buNone/>
            </a:pPr>
            <a:r>
              <a:rPr lang="en-US" sz="1200" b="1" i="0">
                <a:solidFill>
                  <a:schemeClr val="accent2"/>
                </a:solidFill>
                <a:latin typeface="Arial"/>
                <a:ea typeface="Arial"/>
                <a:cs typeface="Arial"/>
                <a:sym typeface="Arial"/>
              </a:rPr>
              <a:t>Tensors</a:t>
            </a:r>
            <a:r>
              <a:rPr lang="en-US" sz="1200" b="1">
                <a:solidFill>
                  <a:schemeClr val="accent2"/>
                </a:solidFill>
                <a:latin typeface="Arial"/>
                <a:ea typeface="Arial"/>
                <a:cs typeface="Arial"/>
                <a:sym typeface="Arial"/>
              </a:rPr>
              <a:t> </a:t>
            </a:r>
            <a:r>
              <a:rPr lang="en-US" sz="1200" b="0" i="0">
                <a:solidFill>
                  <a:schemeClr val="dk1"/>
                </a:solidFill>
                <a:latin typeface="Arial"/>
                <a:ea typeface="Arial"/>
                <a:cs typeface="Arial"/>
                <a:sym typeface="Arial"/>
              </a:rPr>
              <a:t>are simply </a:t>
            </a:r>
            <a:r>
              <a:rPr lang="en-US" sz="1200" i="0">
                <a:solidFill>
                  <a:schemeClr val="dk1"/>
                </a:solidFill>
                <a:latin typeface="Arial"/>
                <a:ea typeface="Arial"/>
                <a:cs typeface="Arial"/>
                <a:sym typeface="Arial"/>
              </a:rPr>
              <a:t>mathematical objects that</a:t>
            </a:r>
            <a:r>
              <a:rPr lang="en-US" sz="1200" b="0" i="0">
                <a:solidFill>
                  <a:schemeClr val="dk1"/>
                </a:solidFill>
                <a:latin typeface="Arial"/>
                <a:ea typeface="Arial"/>
                <a:cs typeface="Arial"/>
                <a:sym typeface="Arial"/>
              </a:rPr>
              <a:t> can be used to describe physical properties, just like scalars and vectors. In fact tensors are merely a generalization of scalars and vectors; a scalar is a zero rank tensor, and a vector is a first rank tensor.</a:t>
            </a:r>
            <a:endParaRPr sz="1100">
              <a:solidFill>
                <a:schemeClr val="dk1"/>
              </a:solidFill>
              <a:latin typeface="Arial"/>
              <a:ea typeface="Arial"/>
              <a:cs typeface="Arial"/>
              <a:sym typeface="Arial"/>
            </a:endParaRPr>
          </a:p>
        </p:txBody>
      </p:sp>
      <p:pic>
        <p:nvPicPr>
          <p:cNvPr id="3602" name="Google Shape;3602;p27"/>
          <p:cNvPicPr preferRelativeResize="0"/>
          <p:nvPr/>
        </p:nvPicPr>
        <p:blipFill>
          <a:blip r:embed="rId5">
            <a:alphaModFix/>
          </a:blip>
          <a:stretch>
            <a:fillRect/>
          </a:stretch>
        </p:blipFill>
        <p:spPr>
          <a:xfrm>
            <a:off x="729988" y="3990275"/>
            <a:ext cx="894427" cy="895749"/>
          </a:xfrm>
          <a:prstGeom prst="rect">
            <a:avLst/>
          </a:prstGeom>
          <a:noFill/>
          <a:ln>
            <a:noFill/>
          </a:ln>
        </p:spPr>
      </p:pic>
    </p:spTree>
  </p:cSld>
  <p:clrMapOvr>
    <a:masterClrMapping/>
  </p:clrMapOvr>
</p:sld>
</file>

<file path=ppt/theme/theme1.xml><?xml version="1.0" encoding="utf-8"?>
<a:theme xmlns:a="http://schemas.openxmlformats.org/drawingml/2006/main" name="Comic Style by Slidesgo">
  <a:themeElements>
    <a:clrScheme name="Simple Light">
      <a:dk1>
        <a:srgbClr val="162130"/>
      </a:dk1>
      <a:lt1>
        <a:srgbClr val="FFFFFF"/>
      </a:lt1>
      <a:dk2>
        <a:srgbClr val="A81916"/>
      </a:dk2>
      <a:lt2>
        <a:srgbClr val="EEEEEE"/>
      </a:lt2>
      <a:accent1>
        <a:srgbClr val="FDC324"/>
      </a:accent1>
      <a:accent2>
        <a:srgbClr val="4EBDCF"/>
      </a:accent2>
      <a:accent3>
        <a:srgbClr val="CC1D2D"/>
      </a:accent3>
      <a:accent4>
        <a:srgbClr val="E1AF25"/>
      </a:accent4>
      <a:accent5>
        <a:srgbClr val="88D7E8"/>
      </a:accent5>
      <a:accent6>
        <a:srgbClr val="5CC1D6"/>
      </a:accent6>
      <a:hlink>
        <a:srgbClr val="1621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964</Words>
  <Application>Microsoft Office PowerPoint</Application>
  <PresentationFormat>On-screen Show (16:9)</PresentationFormat>
  <Paragraphs>107</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Slackey</vt:lpstr>
      <vt:lpstr>Architects Daughter</vt:lpstr>
      <vt:lpstr>Arial</vt:lpstr>
      <vt:lpstr>Open Sans</vt:lpstr>
      <vt:lpstr>Times New Roman</vt:lpstr>
      <vt:lpstr>Bangers</vt:lpstr>
      <vt:lpstr>Comic Style by Slidesgo</vt:lpstr>
      <vt:lpstr>BUILDING MARVEL HEROES CLASSIFIER USING CNN</vt:lpstr>
      <vt:lpstr>RESOURCES/TECHNOLOGIES</vt:lpstr>
      <vt:lpstr>What is Machine Learning?</vt:lpstr>
      <vt:lpstr>What is Deep Learning?</vt:lpstr>
      <vt:lpstr>Neural Networks</vt:lpstr>
      <vt:lpstr>BASIC TERMINOLOGIES OF NNs </vt:lpstr>
      <vt:lpstr>Types of Neural Networks</vt:lpstr>
      <vt:lpstr>Deep Learning Frameworks</vt:lpstr>
      <vt:lpstr>What is TensorFlow and what are tensors?</vt:lpstr>
      <vt:lpstr>MODEL IN TENSORFLOW</vt:lpstr>
      <vt:lpstr>What is Convolution operation?</vt:lpstr>
      <vt:lpstr>PowerPoint Presentation</vt:lpstr>
      <vt:lpstr>Activation Function</vt:lpstr>
      <vt:lpstr>SOME ACTIVATION FUNCTIONS</vt:lpstr>
      <vt:lpstr>still have any doubts about ReLu?</vt:lpstr>
      <vt:lpstr>Max Pooling Layer</vt:lpstr>
      <vt:lpstr>LOSS</vt:lpstr>
      <vt:lpstr>LOSS</vt:lpstr>
      <vt:lpstr>OPTIMIZER </vt:lpstr>
      <vt:lpstr>OPTIMIZER</vt:lpstr>
      <vt:lpstr>OVERFITTING </vt:lpstr>
      <vt:lpstr>UNDERFITTING</vt:lpstr>
      <vt:lpstr>wHAT ARE WEIGHTS ?</vt:lpstr>
      <vt:lpstr>CHECKPOINTS</vt:lpstr>
      <vt:lpstr>WHAT IS AN EPOCH ?</vt:lpstr>
      <vt:lpstr>DEPLOYMENT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MARVEL HEROES CLASSIFIER USING CNN</dc:title>
  <cp:lastModifiedBy>Jaykumar</cp:lastModifiedBy>
  <cp:revision>2</cp:revision>
  <dcterms:modified xsi:type="dcterms:W3CDTF">2022-02-19T19:16:07Z</dcterms:modified>
</cp:coreProperties>
</file>